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9"/>
  </p:notesMasterIdLst>
  <p:sldIdLst>
    <p:sldId id="259" r:id="rId3"/>
    <p:sldId id="381" r:id="rId4"/>
    <p:sldId id="382" r:id="rId5"/>
    <p:sldId id="378" r:id="rId6"/>
    <p:sldId id="380" r:id="rId7"/>
    <p:sldId id="377" r:id="rId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171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 horzBarState="maximized">
    <p:restoredLeft sz="34580" autoAdjust="0"/>
    <p:restoredTop sz="86410" autoAdjust="0"/>
  </p:normalViewPr>
  <p:slideViewPr>
    <p:cSldViewPr snapToGrid="0">
      <p:cViewPr varScale="1">
        <p:scale>
          <a:sx n="125" d="100"/>
          <a:sy n="125" d="100"/>
        </p:scale>
        <p:origin x="96" y="8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261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3D7D23-95FE-4191-B08D-3CBB1E1CEEFE}" type="datetimeFigureOut">
              <a:rPr lang="pt-PT" smtClean="0"/>
              <a:t>20/06/2024</a:t>
            </a:fld>
            <a:endParaRPr lang="pt-PT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70636E-53A0-461E-B4DA-47B90EBA88BA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357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PT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ED97C-8255-4BAC-9D42-1F6A6651E287}" type="datetime1">
              <a:rPr lang="pt-PT" smtClean="0"/>
              <a:t>20/06/2024</a:t>
            </a:fld>
            <a:endParaRPr lang="pt-PT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A36E7-31EC-407D-BF78-82EE1FFE6676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81197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C8996-E467-4FE1-B165-4002860D0AC7}" type="datetime1">
              <a:rPr lang="pt-PT" smtClean="0"/>
              <a:t>20/06/2024</a:t>
            </a:fld>
            <a:endParaRPr lang="pt-PT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A36E7-31EC-407D-BF78-82EE1FFE6676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45231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4532E-E792-4BF5-B399-9E5E16070233}" type="datetime1">
              <a:rPr lang="pt-PT" smtClean="0"/>
              <a:t>20/06/2024</a:t>
            </a:fld>
            <a:endParaRPr lang="pt-PT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A36E7-31EC-407D-BF78-82EE1FFE6676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07981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4D900-928E-403C-BF53-CAAB2E2C48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18B940-75D1-4C46-9CFE-6474763922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A2CD6-5FB1-46E7-BBF2-06C11EFE0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AF87E-A15D-4480-B791-15D75F8AF848}" type="datetimeFigureOut">
              <a:rPr lang="pt-PT" smtClean="0"/>
              <a:t>20/06/2024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AF7F0-99C0-4949-9F3A-098A33A79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BC4E3-3A90-4903-AA2B-BEE787AB0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4B56-3465-4C9F-888A-AE4E9DC6BAA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66262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A0CBE-4D75-4070-9727-D6568849B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48656-59AB-4DDA-BA5E-906CE3CE4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0D26C-F7F1-4295-850E-F65B6A182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AF87E-A15D-4480-B791-15D75F8AF848}" type="datetimeFigureOut">
              <a:rPr lang="pt-PT" smtClean="0"/>
              <a:t>20/06/2024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31830-C80B-4D82-9540-948794ACE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3081E-0503-4818-8F70-5B7EF7115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4B56-3465-4C9F-888A-AE4E9DC6BAA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283780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C5B21-4830-48A5-862B-ABDF25C51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6B740-92E9-4F69-A3BC-3370B88AD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D8454-4F6E-410A-9B06-56F8E8B98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AF87E-A15D-4480-B791-15D75F8AF848}" type="datetimeFigureOut">
              <a:rPr lang="pt-PT" smtClean="0"/>
              <a:t>20/06/2024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50F26-960E-41B7-A0CF-5FD4D9392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60EE7-FD8B-4114-B0D7-C530EA445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4B56-3465-4C9F-888A-AE4E9DC6BAA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76226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1C6DB-0704-453E-AA7A-EDB8E503E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81CFE-81A7-43F6-9DE8-5001C3319A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B6F9B9-C2D3-4E58-BF2D-86CBBBCF7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2E05F8-F9B8-4595-9172-117938DFF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AF87E-A15D-4480-B791-15D75F8AF848}" type="datetimeFigureOut">
              <a:rPr lang="pt-PT" smtClean="0"/>
              <a:t>20/06/2024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8670A2-41C2-4D8A-B93D-8F4D34BB2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1016F9-4DB7-42E2-8D0A-65B7CD30C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4B56-3465-4C9F-888A-AE4E9DC6BAA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947758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6546-7AA6-4539-810A-0AC166A58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A938C-8040-48C6-8939-B3F0A9E7D3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60B8-4D37-4E87-8073-042AF52A4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D81F80-B628-4BD3-B94F-CCC211B69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9E79D3-9A2B-4BCE-AF53-894A2D5B8A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FA42F1-1652-4482-A407-F5D97A884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AF87E-A15D-4480-B791-15D75F8AF848}" type="datetimeFigureOut">
              <a:rPr lang="pt-PT" smtClean="0"/>
              <a:t>20/06/2024</a:t>
            </a:fld>
            <a:endParaRPr lang="pt-P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43F25A-7E30-4A66-9495-AA5714A2C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CE7AC5-D765-47F7-89A4-DA8F32904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4B56-3465-4C9F-888A-AE4E9DC6BAA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504636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B22E3-31A6-4D0E-AA4C-B0AA18235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934A3-5AE1-40D8-8067-9E1D252E9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AF87E-A15D-4480-B791-15D75F8AF848}" type="datetimeFigureOut">
              <a:rPr lang="pt-PT" smtClean="0"/>
              <a:t>20/06/2024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FEFDC3-F146-471F-82E0-FB6C2D901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E55F47-05F6-49F9-BE0C-B927C558E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4B56-3465-4C9F-888A-AE4E9DC6BAA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198014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DA7C86-FE30-4F3E-A72C-139359D01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AF87E-A15D-4480-B791-15D75F8AF848}" type="datetimeFigureOut">
              <a:rPr lang="pt-PT" smtClean="0"/>
              <a:t>20/06/2024</a:t>
            </a:fld>
            <a:endParaRPr lang="pt-P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663B0-D551-4DBD-BFF2-A571F75E9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62710-B633-46B8-B335-87D5DE318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4B56-3465-4C9F-888A-AE4E9DC6BAA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031262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46708-3CEB-435E-8498-6562E3777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97C09-A03A-43E5-9A11-7273458D3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52C248-11E6-4154-A326-1B8F7D2EE6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FDC9D5-C4A3-4FDE-9E36-375F2B348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AF87E-A15D-4480-B791-15D75F8AF848}" type="datetimeFigureOut">
              <a:rPr lang="pt-PT" smtClean="0"/>
              <a:t>20/06/2024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92A057-54CB-4E24-80E7-736BFC2E1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39B1B1-0646-4C4C-92B7-B3E145870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4B56-3465-4C9F-888A-AE4E9DC6BAA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22238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6660-F7C2-4C37-BD61-E2E985519A54}" type="datetime1">
              <a:rPr lang="pt-PT" smtClean="0"/>
              <a:t>20/06/2024</a:t>
            </a:fld>
            <a:endParaRPr lang="pt-PT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A36E7-31EC-407D-BF78-82EE1FFE6676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159003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9F7D4-D633-427F-9E9A-6B5549734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D3F0D6-3084-4516-AED5-37221D1D77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047CDB-4B6C-48AA-A9BA-59A1994D82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B84827-B00B-446A-B5F1-D65E98FDD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AF87E-A15D-4480-B791-15D75F8AF848}" type="datetimeFigureOut">
              <a:rPr lang="pt-PT" smtClean="0"/>
              <a:t>20/06/2024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721318-5825-42BF-9ACA-060A59DCB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3A1AE2-4E68-4683-B3D6-D2D421FF7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4B56-3465-4C9F-888A-AE4E9DC6BAA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704687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18B47-6B5B-4C41-A6E1-3490CE204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8EDB63-0281-4D84-A4C5-17B0CFFB29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D29AA0-B865-40C8-A653-6197F492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AF87E-A15D-4480-B791-15D75F8AF848}" type="datetimeFigureOut">
              <a:rPr lang="pt-PT" smtClean="0"/>
              <a:t>20/06/2024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78ED7A-C5C7-4968-BFBA-53DA7EDE0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9E3A9-78F3-4296-A92C-D732DADD0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4B56-3465-4C9F-888A-AE4E9DC6BAA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250174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5582FE-E45E-4458-AC02-44F4A62E36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92EF0A-6E63-4D2C-B998-E3CF727CC0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DC659-7D8F-4CAA-ACB0-ED17AC7A0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AF87E-A15D-4480-B791-15D75F8AF848}" type="datetimeFigureOut">
              <a:rPr lang="pt-PT" smtClean="0"/>
              <a:t>20/06/2024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B14C8E-083A-481C-A107-4A809F2AB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10F76-989E-49D9-B4AD-276E51C79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4B56-3465-4C9F-888A-AE4E9DC6BAA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23644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C553A-1723-4842-A3DB-E76BD21F5C6D}" type="datetime1">
              <a:rPr lang="pt-PT" smtClean="0"/>
              <a:t>20/06/2024</a:t>
            </a:fld>
            <a:endParaRPr lang="pt-PT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A36E7-31EC-407D-BF78-82EE1FFE6676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75602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B351E-3840-4886-B007-BC84D7C14686}" type="datetime1">
              <a:rPr lang="pt-PT" smtClean="0"/>
              <a:t>20/06/2024</a:t>
            </a:fld>
            <a:endParaRPr lang="pt-PT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A36E7-31EC-407D-BF78-82EE1FFE6676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38646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6839-F4ED-436E-9AC9-AC7A0A0CD179}" type="datetime1">
              <a:rPr lang="pt-PT" smtClean="0"/>
              <a:t>20/06/2024</a:t>
            </a:fld>
            <a:endParaRPr lang="pt-PT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A36E7-31EC-407D-BF78-82EE1FFE6676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30951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2247-1A7C-4F98-8F33-5E4D07EFBF12}" type="datetime1">
              <a:rPr lang="pt-PT" smtClean="0"/>
              <a:t>20/06/2024</a:t>
            </a:fld>
            <a:endParaRPr lang="pt-PT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A36E7-31EC-407D-BF78-82EE1FFE6676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180028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320DE-3391-4A27-9653-F2BD505B9A08}" type="datetime1">
              <a:rPr lang="pt-PT" smtClean="0"/>
              <a:t>20/06/2024</a:t>
            </a:fld>
            <a:endParaRPr lang="pt-PT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A36E7-31EC-407D-BF78-82EE1FFE6676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79088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250C8-88B2-4209-BD56-05813AC521DC}" type="datetime1">
              <a:rPr lang="pt-PT" smtClean="0"/>
              <a:t>20/06/2024</a:t>
            </a:fld>
            <a:endParaRPr lang="pt-PT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A36E7-31EC-407D-BF78-82EE1FFE6676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12869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47055-2F12-42A4-9432-334276564B1D}" type="datetime1">
              <a:rPr lang="pt-PT" smtClean="0"/>
              <a:t>20/06/2024</a:t>
            </a:fld>
            <a:endParaRPr lang="pt-PT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A36E7-31EC-407D-BF78-82EE1FFE6676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11216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83CD8-EC5B-4369-8F97-BE1E84F10887}" type="datetime1">
              <a:rPr lang="pt-PT" smtClean="0"/>
              <a:t>20/06/2024</a:t>
            </a:fld>
            <a:endParaRPr lang="pt-PT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A36E7-31EC-407D-BF78-82EE1FFE6676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33174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2791A7-C9A5-46D8-9C81-1E4A5947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E0097-E8D6-43DE-AF41-81E590C1A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8699B-64E4-49C2-80D7-484D6DAA32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4AF87E-A15D-4480-B791-15D75F8AF848}" type="datetimeFigureOut">
              <a:rPr lang="pt-PT" smtClean="0"/>
              <a:t>20/06/2024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015122-A6FE-41E7-BB00-91A1476381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013BE-7A46-476B-B9E5-FD0F38D9F2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64B56-3465-4C9F-888A-AE4E9DC6BAA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39573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semver.org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hyperlink" Target="https://www.pngall.com/rocket-png/download/27816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theserverside.com/infographic/A-better-Gitflow-diagram-with-branches-merges-and-color" TargetMode="Externa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3.png"/><Relationship Id="rId3" Type="http://schemas.openxmlformats.org/officeDocument/2006/relationships/hyperlink" Target="https://entityframework-plus.net/" TargetMode="External"/><Relationship Id="rId7" Type="http://schemas.openxmlformats.org/officeDocument/2006/relationships/hyperlink" Target="A1_reference/functionalities.pptx" TargetMode="External"/><Relationship Id="rId12" Type="http://schemas.openxmlformats.org/officeDocument/2006/relationships/image" Target="../media/image12.png"/><Relationship Id="rId2" Type="http://schemas.openxmlformats.org/officeDocument/2006/relationships/image" Target="../media/image8.png"/><Relationship Id="rId16" Type="http://schemas.openxmlformats.org/officeDocument/2006/relationships/hyperlink" Target="../_actions/zig_help.ba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A2_introduction.pptx" TargetMode="External"/><Relationship Id="rId11" Type="http://schemas.openxmlformats.org/officeDocument/2006/relationships/hyperlink" Target="file:///D:\A1_research\C2_c0dice\B1_jmeter\A1_install" TargetMode="External"/><Relationship Id="rId5" Type="http://schemas.openxmlformats.org/officeDocument/2006/relationships/image" Target="../media/image9.png"/><Relationship Id="rId15" Type="http://schemas.openxmlformats.org/officeDocument/2006/relationships/image" Target="../media/image14.png"/><Relationship Id="rId10" Type="http://schemas.openxmlformats.org/officeDocument/2006/relationships/hyperlink" Target="file:///C:\Windows\explorer.exe%20F:\ides\AZ_vStudio2017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11.svg"/><Relationship Id="rId14" Type="http://schemas.openxmlformats.org/officeDocument/2006/relationships/slide" Target="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7F764-8D4D-421D-979F-2C7A67DE0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38" y="123804"/>
            <a:ext cx="1294970" cy="369332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solidFill>
              <a:schemeClr val="accent1"/>
            </a:solidFill>
          </a:ln>
        </p:spPr>
        <p:txBody>
          <a:bodyPr vert="horz" wrap="none" lIns="91440" tIns="45720" rIns="91440" bIns="45720" rtlCol="0" anchor="t">
            <a:sp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25000"/>
                  </a:schemeClr>
                </a:solidFill>
                <a:sym typeface="Wingdings" panose="05000000000000000000" pitchFamily="2" charset="2"/>
              </a:rPr>
              <a:t>1.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git flows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5E34D6-120F-44F6-96A2-17230046C2F4}"/>
              </a:ext>
            </a:extLst>
          </p:cNvPr>
          <p:cNvSpPr/>
          <p:nvPr/>
        </p:nvSpPr>
        <p:spPr>
          <a:xfrm>
            <a:off x="86598" y="641131"/>
            <a:ext cx="207692" cy="5990897"/>
          </a:xfrm>
          <a:prstGeom prst="rect">
            <a:avLst/>
          </a:prstGeom>
          <a:solidFill>
            <a:schemeClr val="tx1"/>
          </a:solidFill>
          <a:ln w="25400"/>
          <a:effectLst>
            <a:outerShdw blurRad="50800" dist="635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1296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7F764-8D4D-421D-979F-2C7A67DE0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38" y="123804"/>
            <a:ext cx="950004" cy="369332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solidFill>
              <a:schemeClr val="accent1"/>
            </a:solidFill>
          </a:ln>
        </p:spPr>
        <p:txBody>
          <a:bodyPr vert="horz" wrap="none" lIns="91440" tIns="45720" rIns="91440" bIns="45720" rtlCol="0" anchor="t">
            <a:sp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25000"/>
                  </a:schemeClr>
                </a:solidFill>
                <a:sym typeface="Wingdings" panose="05000000000000000000" pitchFamily="2" charset="2"/>
              </a:rPr>
              <a:t>2.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what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5E34D6-120F-44F6-96A2-17230046C2F4}"/>
              </a:ext>
            </a:extLst>
          </p:cNvPr>
          <p:cNvSpPr/>
          <p:nvPr/>
        </p:nvSpPr>
        <p:spPr>
          <a:xfrm>
            <a:off x="86598" y="641131"/>
            <a:ext cx="207692" cy="5990897"/>
          </a:xfrm>
          <a:prstGeom prst="rect">
            <a:avLst/>
          </a:prstGeom>
          <a:solidFill>
            <a:schemeClr val="tx1"/>
          </a:solidFill>
          <a:ln w="25400"/>
          <a:effectLst>
            <a:outerShdw blurRad="50800" dist="635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47A846-471A-55FD-BA3A-491D589B9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31" y="1703897"/>
            <a:ext cx="8594481" cy="2413553"/>
          </a:xfrm>
          <a:prstGeom prst="rect">
            <a:avLst/>
          </a:prstGeom>
          <a:ln w="50800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127000" dir="2700000" algn="tl" rotWithShape="0">
              <a:schemeClr val="bg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2648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7F764-8D4D-421D-979F-2C7A67DE0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38" y="123804"/>
            <a:ext cx="1275221" cy="369332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solidFill>
              <a:schemeClr val="accent1"/>
            </a:solidFill>
          </a:ln>
        </p:spPr>
        <p:txBody>
          <a:bodyPr vert="horz" wrap="none" lIns="91440" tIns="45720" rIns="91440" bIns="45720" rtlCol="0" anchor="t">
            <a:sp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25000"/>
                  </a:schemeClr>
                </a:solidFill>
                <a:sym typeface="Wingdings" panose="05000000000000000000" pitchFamily="2" charset="2"/>
              </a:rPr>
              <a:t>3.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versions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5E34D6-120F-44F6-96A2-17230046C2F4}"/>
              </a:ext>
            </a:extLst>
          </p:cNvPr>
          <p:cNvSpPr/>
          <p:nvPr/>
        </p:nvSpPr>
        <p:spPr>
          <a:xfrm>
            <a:off x="86598" y="641131"/>
            <a:ext cx="207692" cy="5990897"/>
          </a:xfrm>
          <a:prstGeom prst="rect">
            <a:avLst/>
          </a:prstGeom>
          <a:solidFill>
            <a:schemeClr val="tx1"/>
          </a:solidFill>
          <a:ln w="25400"/>
          <a:effectLst>
            <a:outerShdw blurRad="50800" dist="635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EDB510E-F784-4DE7-8C86-2EF5BAE1B2B5}"/>
              </a:ext>
            </a:extLst>
          </p:cNvPr>
          <p:cNvGrpSpPr/>
          <p:nvPr/>
        </p:nvGrpSpPr>
        <p:grpSpPr>
          <a:xfrm>
            <a:off x="7875548" y="2042433"/>
            <a:ext cx="897762" cy="289586"/>
            <a:chOff x="5881666" y="1590687"/>
            <a:chExt cx="897762" cy="289586"/>
          </a:xfrm>
        </p:grpSpPr>
        <p:sp>
          <p:nvSpPr>
            <p:cNvPr id="53" name="Retângulo 5">
              <a:extLst>
                <a:ext uri="{FF2B5EF4-FFF2-40B4-BE49-F238E27FC236}">
                  <a16:creationId xmlns:a16="http://schemas.microsoft.com/office/drawing/2014/main" id="{77D13D1B-306D-187B-169A-48CC079670C5}"/>
                </a:ext>
              </a:extLst>
            </p:cNvPr>
            <p:cNvSpPr/>
            <p:nvPr/>
          </p:nvSpPr>
          <p:spPr>
            <a:xfrm>
              <a:off x="6081095" y="1603274"/>
              <a:ext cx="69833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36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hlinkClick r:id="rId2"/>
                </a:rPr>
                <a:t>versions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54" name="Picture 53" descr="Icon&#10;&#10;Description automatically generated">
              <a:extLst>
                <a:ext uri="{FF2B5EF4-FFF2-40B4-BE49-F238E27FC236}">
                  <a16:creationId xmlns:a16="http://schemas.microsoft.com/office/drawing/2014/main" id="{D2E59662-F6FA-A2E0-519C-C02F80135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1666" y="1590687"/>
              <a:ext cx="277000" cy="2770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4F0ED36-5F97-EC9B-340C-5DBEACD8C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438" y="787654"/>
            <a:ext cx="7678222" cy="1105054"/>
          </a:xfrm>
          <a:prstGeom prst="rect">
            <a:avLst/>
          </a:prstGeom>
          <a:ln w="50800">
            <a:solidFill>
              <a:srgbClr val="70AD47">
                <a:lumMod val="60000"/>
                <a:lumOff val="40000"/>
              </a:srgbClr>
            </a:solidFill>
          </a:ln>
          <a:effectLst>
            <a:outerShdw blurRad="50800" dist="127000" dir="2700000" algn="tl" rotWithShape="0">
              <a:sysClr val="window" lastClr="FFFFFF">
                <a:alpha val="40000"/>
              </a:sysClr>
            </a:outerShdw>
          </a:effec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D79E68B-1A69-685C-434E-2140F87069E2}"/>
              </a:ext>
            </a:extLst>
          </p:cNvPr>
          <p:cNvSpPr/>
          <p:nvPr/>
        </p:nvSpPr>
        <p:spPr>
          <a:xfrm>
            <a:off x="282327" y="740052"/>
            <a:ext cx="739111" cy="276999"/>
          </a:xfrm>
          <a:custGeom>
            <a:avLst/>
            <a:gdLst>
              <a:gd name="connsiteX0" fmla="*/ 0 w 1727200"/>
              <a:gd name="connsiteY0" fmla="*/ 119380 h 477520"/>
              <a:gd name="connsiteX1" fmla="*/ 1488440 w 1727200"/>
              <a:gd name="connsiteY1" fmla="*/ 119380 h 477520"/>
              <a:gd name="connsiteX2" fmla="*/ 1488440 w 1727200"/>
              <a:gd name="connsiteY2" fmla="*/ 0 h 477520"/>
              <a:gd name="connsiteX3" fmla="*/ 1727200 w 1727200"/>
              <a:gd name="connsiteY3" fmla="*/ 238760 h 477520"/>
              <a:gd name="connsiteX4" fmla="*/ 1488440 w 1727200"/>
              <a:gd name="connsiteY4" fmla="*/ 477520 h 477520"/>
              <a:gd name="connsiteX5" fmla="*/ 1488440 w 1727200"/>
              <a:gd name="connsiteY5" fmla="*/ 358140 h 477520"/>
              <a:gd name="connsiteX6" fmla="*/ 0 w 1727200"/>
              <a:gd name="connsiteY6" fmla="*/ 358140 h 477520"/>
              <a:gd name="connsiteX7" fmla="*/ 0 w 1727200"/>
              <a:gd name="connsiteY7" fmla="*/ 119380 h 477520"/>
              <a:gd name="connsiteX0" fmla="*/ 0 w 1727200"/>
              <a:gd name="connsiteY0" fmla="*/ 11803 h 369943"/>
              <a:gd name="connsiteX1" fmla="*/ 1488440 w 1727200"/>
              <a:gd name="connsiteY1" fmla="*/ 11803 h 369943"/>
              <a:gd name="connsiteX2" fmla="*/ 1488440 w 1727200"/>
              <a:gd name="connsiteY2" fmla="*/ 0 h 369943"/>
              <a:gd name="connsiteX3" fmla="*/ 1727200 w 1727200"/>
              <a:gd name="connsiteY3" fmla="*/ 131183 h 369943"/>
              <a:gd name="connsiteX4" fmla="*/ 1488440 w 1727200"/>
              <a:gd name="connsiteY4" fmla="*/ 369943 h 369943"/>
              <a:gd name="connsiteX5" fmla="*/ 1488440 w 1727200"/>
              <a:gd name="connsiteY5" fmla="*/ 250563 h 369943"/>
              <a:gd name="connsiteX6" fmla="*/ 0 w 1727200"/>
              <a:gd name="connsiteY6" fmla="*/ 250563 h 369943"/>
              <a:gd name="connsiteX7" fmla="*/ 0 w 1727200"/>
              <a:gd name="connsiteY7" fmla="*/ 11803 h 369943"/>
              <a:gd name="connsiteX0" fmla="*/ 0 w 1727200"/>
              <a:gd name="connsiteY0" fmla="*/ 0 h 358140"/>
              <a:gd name="connsiteX1" fmla="*/ 1488440 w 1727200"/>
              <a:gd name="connsiteY1" fmla="*/ 0 h 358140"/>
              <a:gd name="connsiteX2" fmla="*/ 1497538 w 1727200"/>
              <a:gd name="connsiteY2" fmla="*/ 6394 h 358140"/>
              <a:gd name="connsiteX3" fmla="*/ 1727200 w 1727200"/>
              <a:gd name="connsiteY3" fmla="*/ 119380 h 358140"/>
              <a:gd name="connsiteX4" fmla="*/ 1488440 w 1727200"/>
              <a:gd name="connsiteY4" fmla="*/ 358140 h 358140"/>
              <a:gd name="connsiteX5" fmla="*/ 1488440 w 1727200"/>
              <a:gd name="connsiteY5" fmla="*/ 238760 h 358140"/>
              <a:gd name="connsiteX6" fmla="*/ 0 w 1727200"/>
              <a:gd name="connsiteY6" fmla="*/ 238760 h 358140"/>
              <a:gd name="connsiteX7" fmla="*/ 0 w 1727200"/>
              <a:gd name="connsiteY7" fmla="*/ 0 h 358140"/>
              <a:gd name="connsiteX0" fmla="*/ 0 w 1727200"/>
              <a:gd name="connsiteY0" fmla="*/ 0 h 239859"/>
              <a:gd name="connsiteX1" fmla="*/ 1488440 w 1727200"/>
              <a:gd name="connsiteY1" fmla="*/ 0 h 239859"/>
              <a:gd name="connsiteX2" fmla="*/ 1497538 w 1727200"/>
              <a:gd name="connsiteY2" fmla="*/ 6394 h 239859"/>
              <a:gd name="connsiteX3" fmla="*/ 1727200 w 1727200"/>
              <a:gd name="connsiteY3" fmla="*/ 119380 h 239859"/>
              <a:gd name="connsiteX4" fmla="*/ 1492989 w 1727200"/>
              <a:gd name="connsiteY4" fmla="*/ 239859 h 239859"/>
              <a:gd name="connsiteX5" fmla="*/ 1488440 w 1727200"/>
              <a:gd name="connsiteY5" fmla="*/ 238760 h 239859"/>
              <a:gd name="connsiteX6" fmla="*/ 0 w 1727200"/>
              <a:gd name="connsiteY6" fmla="*/ 238760 h 239859"/>
              <a:gd name="connsiteX7" fmla="*/ 0 w 1727200"/>
              <a:gd name="connsiteY7" fmla="*/ 0 h 239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27200" h="239859">
                <a:moveTo>
                  <a:pt x="0" y="0"/>
                </a:moveTo>
                <a:lnTo>
                  <a:pt x="1488440" y="0"/>
                </a:lnTo>
                <a:lnTo>
                  <a:pt x="1497538" y="6394"/>
                </a:lnTo>
                <a:lnTo>
                  <a:pt x="1727200" y="119380"/>
                </a:lnTo>
                <a:lnTo>
                  <a:pt x="1492989" y="239859"/>
                </a:lnTo>
                <a:lnTo>
                  <a:pt x="1488440" y="238760"/>
                </a:lnTo>
                <a:lnTo>
                  <a:pt x="0" y="23876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/>
          </a:solidFill>
          <a:ln w="25400" cap="flat" cmpd="sng" algn="ctr">
            <a:solidFill>
              <a:srgbClr val="FFC000">
                <a:lumMod val="60000"/>
                <a:lumOff val="40000"/>
              </a:srgbClr>
            </a:solidFill>
            <a:prstDash val="solid"/>
            <a:miter lim="800000"/>
          </a:ln>
          <a:effectLst>
            <a:outerShdw blurRad="50800" dist="63500" dir="2700000" algn="tl" rotWithShape="0">
              <a:sysClr val="window" lastClr="FFFFFF">
                <a:alpha val="40000"/>
              </a:sysClr>
            </a:outerShdw>
          </a:effectLst>
        </p:spPr>
        <p:txBody>
          <a:bodyPr wrap="none" lIns="90000" tIns="0" rIns="180000" bIns="0" rtlCol="0" anchor="ctr">
            <a:spAutoFit/>
          </a:bodyPr>
          <a:lstStyle/>
          <a:p>
            <a:pPr marL="0" marR="0" lvl="0" indent="0" defTabSz="91436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</a:rPr>
              <a:t>what</a:t>
            </a:r>
          </a:p>
        </p:txBody>
      </p:sp>
    </p:spTree>
    <p:extLst>
      <p:ext uri="{BB962C8B-B14F-4D97-AF65-F5344CB8AC3E}">
        <p14:creationId xmlns:p14="http://schemas.microsoft.com/office/powerpoint/2010/main" val="2537171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EC0F3F-076C-32BC-734B-556338EB8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F7BC4-C278-F99B-5DE1-1EC20BE77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272492"/>
            <a:ext cx="843501" cy="230832"/>
          </a:xfrm>
          <a:noFill/>
          <a:ln w="25400">
            <a:noFill/>
          </a:ln>
        </p:spPr>
        <p:txBody>
          <a:bodyPr vert="horz" wrap="none" lIns="91440" tIns="45720" rIns="91440" bIns="45720" rtlCol="0" anchor="t">
            <a:spAutoFit/>
          </a:bodyPr>
          <a:lstStyle/>
          <a:p>
            <a:pPr algn="l"/>
            <a:r>
              <a:rPr lang="en-US" sz="1000" dirty="0">
                <a:solidFill>
                  <a:schemeClr val="bg2">
                    <a:lumMod val="25000"/>
                  </a:schemeClr>
                </a:solidFill>
                <a:sym typeface="Wingdings" panose="05000000000000000000" pitchFamily="2" charset="2"/>
              </a:rPr>
              <a:t>4. flow</a:t>
            </a:r>
            <a:endParaRPr lang="en-US" sz="10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5" name="Straight Arrow Connector 65">
            <a:extLst>
              <a:ext uri="{FF2B5EF4-FFF2-40B4-BE49-F238E27FC236}">
                <a16:creationId xmlns:a16="http://schemas.microsoft.com/office/drawing/2014/main" id="{092441D8-CD05-5199-1EC5-BA47615C0C64}"/>
              </a:ext>
            </a:extLst>
          </p:cNvPr>
          <p:cNvCxnSpPr>
            <a:stCxn id="75" idx="0"/>
            <a:endCxn id="3" idx="2"/>
          </p:cNvCxnSpPr>
          <p:nvPr/>
        </p:nvCxnSpPr>
        <p:spPr>
          <a:xfrm rot="5400000" flipH="1" flipV="1">
            <a:off x="3619027" y="3333469"/>
            <a:ext cx="990001" cy="2070000"/>
          </a:xfrm>
          <a:prstGeom prst="curvedConnector2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9C3F5D35-4CDB-B7B6-B1D7-8CAA3DF0C5E6}"/>
              </a:ext>
            </a:extLst>
          </p:cNvPr>
          <p:cNvCxnSpPr>
            <a:stCxn id="104" idx="0"/>
            <a:endCxn id="42" idx="4"/>
          </p:cNvCxnSpPr>
          <p:nvPr/>
        </p:nvCxnSpPr>
        <p:spPr>
          <a:xfrm rot="5400000" flipH="1" flipV="1">
            <a:off x="4609027" y="2793468"/>
            <a:ext cx="540000" cy="720000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65">
            <a:extLst>
              <a:ext uri="{FF2B5EF4-FFF2-40B4-BE49-F238E27FC236}">
                <a16:creationId xmlns:a16="http://schemas.microsoft.com/office/drawing/2014/main" id="{DBAC76B8-9013-CBAB-E8A2-0432ABF14277}"/>
              </a:ext>
            </a:extLst>
          </p:cNvPr>
          <p:cNvCxnSpPr>
            <a:stCxn id="75" idx="0"/>
            <a:endCxn id="22" idx="2"/>
          </p:cNvCxnSpPr>
          <p:nvPr/>
        </p:nvCxnSpPr>
        <p:spPr>
          <a:xfrm rot="5400000" flipH="1" flipV="1">
            <a:off x="3250591" y="4399403"/>
            <a:ext cx="292502" cy="635630"/>
          </a:xfrm>
          <a:prstGeom prst="curvedConnector2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A5A22B0-3CFC-A6D9-3CF5-9C808D80EAF0}"/>
              </a:ext>
            </a:extLst>
          </p:cNvPr>
          <p:cNvCxnSpPr>
            <a:stCxn id="21" idx="3"/>
          </p:cNvCxnSpPr>
          <p:nvPr/>
        </p:nvCxnSpPr>
        <p:spPr>
          <a:xfrm flipV="1">
            <a:off x="1243027" y="4593468"/>
            <a:ext cx="5796000" cy="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09431422-8C3F-3E7F-5090-E28D2A532300}"/>
              </a:ext>
            </a:extLst>
          </p:cNvPr>
          <p:cNvSpPr/>
          <p:nvPr/>
        </p:nvSpPr>
        <p:spPr>
          <a:xfrm>
            <a:off x="667027" y="4464784"/>
            <a:ext cx="576000" cy="257369"/>
          </a:xfrm>
          <a:prstGeom prst="wedgeRectCallout">
            <a:avLst>
              <a:gd name="adj1" fmla="val 676"/>
              <a:gd name="adj2" fmla="val -3128"/>
            </a:avLst>
          </a:prstGeom>
          <a:solidFill>
            <a:sysClr val="windowText" lastClr="000000"/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50800" dist="63500" dir="2700000" algn="tl" rotWithShape="0">
              <a:sysClr val="window" lastClr="FFFFFF">
                <a:alpha val="40000"/>
              </a:sysClr>
            </a:outerShdw>
          </a:effectLst>
        </p:spPr>
        <p:txBody>
          <a:bodyPr wrap="none" lIns="36000" tIns="36000" rIns="36000" bIns="36000" rtlCol="0">
            <a:noAutofit/>
          </a:bodyPr>
          <a:lstStyle/>
          <a:p>
            <a:pPr marR="0" lvl="0" defTabSz="91436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Calibri Light" panose="020F0302020204030204"/>
              </a:rPr>
              <a:t>support</a:t>
            </a:r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55A83F96-3178-22E3-D6D9-E884567BB049}"/>
              </a:ext>
            </a:extLst>
          </p:cNvPr>
          <p:cNvSpPr>
            <a:spLocks noChangeAspect="1"/>
          </p:cNvSpPr>
          <p:nvPr/>
        </p:nvSpPr>
        <p:spPr>
          <a:xfrm>
            <a:off x="3714657" y="4480967"/>
            <a:ext cx="180000" cy="180000"/>
          </a:xfrm>
          <a:prstGeom prst="flowChartConnector">
            <a:avLst/>
          </a:prstGeom>
          <a:pattFill prst="pct50">
            <a:fgClr>
              <a:schemeClr val="accent4">
                <a:lumMod val="50000"/>
              </a:schemeClr>
            </a:fgClr>
            <a:bgClr>
              <a:schemeClr val="bg1"/>
            </a:bgClr>
          </a:pattFill>
          <a:ln w="254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2CA5A15-7C73-8AE4-85A2-C79E71A98F70}"/>
              </a:ext>
            </a:extLst>
          </p:cNvPr>
          <p:cNvSpPr txBox="1"/>
          <p:nvPr/>
        </p:nvSpPr>
        <p:spPr>
          <a:xfrm>
            <a:off x="1387027" y="5004784"/>
            <a:ext cx="5020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000" dirty="0">
                <a:solidFill>
                  <a:schemeClr val="bg2"/>
                </a:solidFill>
                <a:latin typeface="+mj-lt"/>
              </a:rPr>
              <a:t>v1.0.0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0A29FC0-150B-CC73-B3D3-F0DD59B46690}"/>
              </a:ext>
            </a:extLst>
          </p:cNvPr>
          <p:cNvCxnSpPr>
            <a:stCxn id="16" idx="0"/>
            <a:endCxn id="27" idx="2"/>
          </p:cNvCxnSpPr>
          <p:nvPr/>
        </p:nvCxnSpPr>
        <p:spPr>
          <a:xfrm rot="5400000" flipH="1" flipV="1">
            <a:off x="1177431" y="3974095"/>
            <a:ext cx="1350001" cy="428749"/>
          </a:xfrm>
          <a:prstGeom prst="curvedConnector2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75ED39C-AAA0-4EA1-8C84-308219FA14C8}"/>
              </a:ext>
            </a:extLst>
          </p:cNvPr>
          <p:cNvCxnSpPr>
            <a:stCxn id="16" idx="0"/>
            <a:endCxn id="24" idx="2"/>
          </p:cNvCxnSpPr>
          <p:nvPr/>
        </p:nvCxnSpPr>
        <p:spPr>
          <a:xfrm rot="5400000" flipH="1" flipV="1">
            <a:off x="1998542" y="3872984"/>
            <a:ext cx="630001" cy="1350970"/>
          </a:xfrm>
          <a:prstGeom prst="curvedConnector2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EE26F17-D08F-F1A8-6853-C099E6BBA4F9}"/>
              </a:ext>
            </a:extLst>
          </p:cNvPr>
          <p:cNvCxnSpPr>
            <a:stCxn id="27" idx="0"/>
            <a:endCxn id="36" idx="2"/>
          </p:cNvCxnSpPr>
          <p:nvPr/>
        </p:nvCxnSpPr>
        <p:spPr>
          <a:xfrm rot="5400000" flipH="1" flipV="1">
            <a:off x="2437916" y="2872358"/>
            <a:ext cx="270000" cy="832221"/>
          </a:xfrm>
          <a:prstGeom prst="curvedConnector2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2646E97-4D6A-07FE-F9B9-258BE125F295}"/>
              </a:ext>
            </a:extLst>
          </p:cNvPr>
          <p:cNvCxnSpPr>
            <a:stCxn id="24" idx="4"/>
            <a:endCxn id="75" idx="0"/>
          </p:cNvCxnSpPr>
          <p:nvPr/>
        </p:nvCxnSpPr>
        <p:spPr>
          <a:xfrm>
            <a:off x="3079027" y="4323468"/>
            <a:ext cx="0" cy="540001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C031C7B-A2C5-8B7D-E067-1C8B67A7C75C}"/>
              </a:ext>
            </a:extLst>
          </p:cNvPr>
          <p:cNvCxnSpPr>
            <a:stCxn id="24" idx="0"/>
            <a:endCxn id="95" idx="4"/>
          </p:cNvCxnSpPr>
          <p:nvPr/>
        </p:nvCxnSpPr>
        <p:spPr>
          <a:xfrm flipV="1">
            <a:off x="3079027" y="3603468"/>
            <a:ext cx="0" cy="540000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E82F589E-4E5C-C96B-4AFA-186606ED9DA0}"/>
              </a:ext>
            </a:extLst>
          </p:cNvPr>
          <p:cNvCxnSpPr>
            <a:stCxn id="74" idx="4"/>
            <a:endCxn id="104" idx="0"/>
          </p:cNvCxnSpPr>
          <p:nvPr/>
        </p:nvCxnSpPr>
        <p:spPr>
          <a:xfrm>
            <a:off x="4519027" y="3243468"/>
            <a:ext cx="0" cy="180000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2936AB21-BC94-1E74-80E7-C3885133C332}"/>
              </a:ext>
            </a:extLst>
          </p:cNvPr>
          <p:cNvSpPr/>
          <p:nvPr/>
        </p:nvSpPr>
        <p:spPr>
          <a:xfrm>
            <a:off x="667027" y="4104784"/>
            <a:ext cx="576000" cy="257369"/>
          </a:xfrm>
          <a:prstGeom prst="wedgeRectCallout">
            <a:avLst>
              <a:gd name="adj1" fmla="val 676"/>
              <a:gd name="adj2" fmla="val -3128"/>
            </a:avLst>
          </a:prstGeom>
          <a:solidFill>
            <a:sysClr val="windowText" lastClr="000000"/>
          </a:solidFill>
          <a:ln>
            <a:solidFill>
              <a:srgbClr val="C00000"/>
            </a:solidFill>
          </a:ln>
          <a:effectLst>
            <a:outerShdw blurRad="50800" dist="63500" dir="2700000" algn="tl" rotWithShape="0">
              <a:sysClr val="window" lastClr="FFFFFF">
                <a:alpha val="40000"/>
              </a:sysClr>
            </a:outerShdw>
          </a:effectLst>
        </p:spPr>
        <p:txBody>
          <a:bodyPr wrap="none" lIns="36000" tIns="36000" rIns="36000" bIns="36000" rtlCol="0">
            <a:noAutofit/>
          </a:bodyPr>
          <a:lstStyle/>
          <a:p>
            <a:pPr marR="0" lvl="0" defTabSz="91436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</a:rPr>
              <a:t>hotfix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205230C-088B-57C6-CAD5-CD570BD45609}"/>
              </a:ext>
            </a:extLst>
          </p:cNvPr>
          <p:cNvCxnSpPr>
            <a:stCxn id="12" idx="3"/>
          </p:cNvCxnSpPr>
          <p:nvPr/>
        </p:nvCxnSpPr>
        <p:spPr>
          <a:xfrm flipV="1">
            <a:off x="1243027" y="4233468"/>
            <a:ext cx="5796000" cy="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965FC478-1CF0-A781-E846-D811F1082B0C}"/>
              </a:ext>
            </a:extLst>
          </p:cNvPr>
          <p:cNvSpPr>
            <a:spLocks noChangeAspect="1"/>
          </p:cNvSpPr>
          <p:nvPr/>
        </p:nvSpPr>
        <p:spPr>
          <a:xfrm>
            <a:off x="2989027" y="4143468"/>
            <a:ext cx="180000" cy="180000"/>
          </a:xfrm>
          <a:prstGeom prst="flowChartConnector">
            <a:avLst/>
          </a:prstGeom>
          <a:pattFill prst="pct50">
            <a:fgClr>
              <a:srgbClr val="C00000"/>
            </a:fgClr>
            <a:bgClr>
              <a:schemeClr val="bg1"/>
            </a:bgClr>
          </a:pattFill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1F6E4C01-1AFA-B3D7-BEC3-E3A58C8BF93E}"/>
              </a:ext>
            </a:extLst>
          </p:cNvPr>
          <p:cNvCxnSpPr>
            <a:stCxn id="115" idx="4"/>
            <a:endCxn id="30" idx="0"/>
          </p:cNvCxnSpPr>
          <p:nvPr/>
        </p:nvCxnSpPr>
        <p:spPr>
          <a:xfrm rot="16200000" flipH="1">
            <a:off x="5870887" y="3691608"/>
            <a:ext cx="180000" cy="3720"/>
          </a:xfrm>
          <a:prstGeom prst="curved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2E2CC951-087F-174B-5CE4-19092B5155A7}"/>
              </a:ext>
            </a:extLst>
          </p:cNvPr>
          <p:cNvSpPr/>
          <p:nvPr/>
        </p:nvSpPr>
        <p:spPr>
          <a:xfrm>
            <a:off x="667027" y="3384784"/>
            <a:ext cx="576000" cy="257369"/>
          </a:xfrm>
          <a:prstGeom prst="wedgeRectCallout">
            <a:avLst>
              <a:gd name="adj1" fmla="val 676"/>
              <a:gd name="adj2" fmla="val -3128"/>
            </a:avLst>
          </a:prstGeom>
          <a:solidFill>
            <a:sysClr val="windowText" lastClr="000000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63500" dir="2700000" algn="tl" rotWithShape="0">
              <a:sysClr val="window" lastClr="FFFFFF">
                <a:alpha val="40000"/>
              </a:sysClr>
            </a:outerShdw>
          </a:effectLst>
        </p:spPr>
        <p:txBody>
          <a:bodyPr wrap="none" lIns="36000" tIns="36000" rIns="36000" bIns="36000" rtlCol="0">
            <a:noAutofit/>
          </a:bodyPr>
          <a:lstStyle/>
          <a:p>
            <a:pPr marR="0" lvl="0" defTabSz="91436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 Light" panose="020F0302020204030204"/>
              </a:rPr>
              <a:t>develop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11D6C9F-2E05-1B8B-6C47-50FC82AE17D8}"/>
              </a:ext>
            </a:extLst>
          </p:cNvPr>
          <p:cNvCxnSpPr>
            <a:stCxn id="25" idx="3"/>
          </p:cNvCxnSpPr>
          <p:nvPr/>
        </p:nvCxnSpPr>
        <p:spPr>
          <a:xfrm flipV="1">
            <a:off x="1243027" y="3499972"/>
            <a:ext cx="5796000" cy="1349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lowchart: Connector 94">
            <a:extLst>
              <a:ext uri="{FF2B5EF4-FFF2-40B4-BE49-F238E27FC236}">
                <a16:creationId xmlns:a16="http://schemas.microsoft.com/office/drawing/2014/main" id="{A435E664-A03C-DBA8-8200-4BC5C3FA6E9A}"/>
              </a:ext>
            </a:extLst>
          </p:cNvPr>
          <p:cNvSpPr>
            <a:spLocks noChangeAspect="1"/>
          </p:cNvSpPr>
          <p:nvPr/>
        </p:nvSpPr>
        <p:spPr>
          <a:xfrm>
            <a:off x="2989027" y="3423468"/>
            <a:ext cx="180000" cy="180000"/>
          </a:xfrm>
          <a:prstGeom prst="flowChartConnector">
            <a:avLst/>
          </a:prstGeom>
          <a:pattFill prst="pct5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20E7FDA1-A67A-B422-6DEC-A5863613451A}"/>
              </a:ext>
            </a:extLst>
          </p:cNvPr>
          <p:cNvSpPr>
            <a:spLocks noChangeAspect="1"/>
          </p:cNvSpPr>
          <p:nvPr/>
        </p:nvSpPr>
        <p:spPr>
          <a:xfrm>
            <a:off x="2066806" y="3423468"/>
            <a:ext cx="180000" cy="180000"/>
          </a:xfrm>
          <a:prstGeom prst="flowChartConnector">
            <a:avLst/>
          </a:prstGeom>
          <a:pattFill prst="pct5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5" name="Flowchart: Connector 114">
            <a:extLst>
              <a:ext uri="{FF2B5EF4-FFF2-40B4-BE49-F238E27FC236}">
                <a16:creationId xmlns:a16="http://schemas.microsoft.com/office/drawing/2014/main" id="{F7692889-D406-080E-34AD-A6129F634293}"/>
              </a:ext>
            </a:extLst>
          </p:cNvPr>
          <p:cNvSpPr>
            <a:spLocks noChangeAspect="1"/>
          </p:cNvSpPr>
          <p:nvPr/>
        </p:nvSpPr>
        <p:spPr>
          <a:xfrm>
            <a:off x="5869027" y="3423468"/>
            <a:ext cx="180000" cy="180000"/>
          </a:xfrm>
          <a:prstGeom prst="flowChartConnector">
            <a:avLst/>
          </a:prstGeom>
          <a:pattFill prst="pct5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4" name="Flowchart: Connector 103">
            <a:extLst>
              <a:ext uri="{FF2B5EF4-FFF2-40B4-BE49-F238E27FC236}">
                <a16:creationId xmlns:a16="http://schemas.microsoft.com/office/drawing/2014/main" id="{D6D67CC6-B7B2-2FA9-375C-455D94EAA632}"/>
              </a:ext>
            </a:extLst>
          </p:cNvPr>
          <p:cNvSpPr>
            <a:spLocks noChangeAspect="1"/>
          </p:cNvSpPr>
          <p:nvPr/>
        </p:nvSpPr>
        <p:spPr>
          <a:xfrm>
            <a:off x="4429027" y="3423468"/>
            <a:ext cx="180000" cy="180000"/>
          </a:xfrm>
          <a:prstGeom prst="flowChartConnector">
            <a:avLst/>
          </a:prstGeom>
          <a:pattFill prst="pct5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1" name="Flowchart: Connector 120">
            <a:extLst>
              <a:ext uri="{FF2B5EF4-FFF2-40B4-BE49-F238E27FC236}">
                <a16:creationId xmlns:a16="http://schemas.microsoft.com/office/drawing/2014/main" id="{2179CCD4-1A7C-056D-7DE8-5BBB5B078BD9}"/>
              </a:ext>
            </a:extLst>
          </p:cNvPr>
          <p:cNvSpPr>
            <a:spLocks noChangeAspect="1"/>
          </p:cNvSpPr>
          <p:nvPr/>
        </p:nvSpPr>
        <p:spPr>
          <a:xfrm>
            <a:off x="6628307" y="3423468"/>
            <a:ext cx="180000" cy="180000"/>
          </a:xfrm>
          <a:prstGeom prst="flowChartConnector">
            <a:avLst/>
          </a:prstGeom>
          <a:pattFill prst="pct5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280ABA73-D34D-B68C-BC89-A626247CF6F5}"/>
              </a:ext>
            </a:extLst>
          </p:cNvPr>
          <p:cNvSpPr/>
          <p:nvPr/>
        </p:nvSpPr>
        <p:spPr>
          <a:xfrm>
            <a:off x="667027" y="3744784"/>
            <a:ext cx="576000" cy="257369"/>
          </a:xfrm>
          <a:prstGeom prst="wedgeRectCallout">
            <a:avLst>
              <a:gd name="adj1" fmla="val 676"/>
              <a:gd name="adj2" fmla="val -3128"/>
            </a:avLst>
          </a:prstGeom>
          <a:solidFill>
            <a:sysClr val="windowText" lastClr="000000"/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0800" dist="63500" dir="2700000" algn="tl" rotWithShape="0">
              <a:sysClr val="window" lastClr="FFFFFF">
                <a:alpha val="40000"/>
              </a:sysClr>
            </a:outerShdw>
          </a:effectLst>
        </p:spPr>
        <p:txBody>
          <a:bodyPr wrap="none" lIns="36000" tIns="36000" rIns="36000" bIns="36000" rtlCol="0">
            <a:noAutofit/>
          </a:bodyPr>
          <a:lstStyle/>
          <a:p>
            <a:pPr marR="0" lvl="0" defTabSz="91436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libri Light" panose="020F0302020204030204"/>
              </a:rPr>
              <a:t>release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48103DB-8B00-D985-F2EC-FA36C1251074}"/>
              </a:ext>
            </a:extLst>
          </p:cNvPr>
          <p:cNvCxnSpPr>
            <a:stCxn id="28" idx="3"/>
          </p:cNvCxnSpPr>
          <p:nvPr/>
        </p:nvCxnSpPr>
        <p:spPr>
          <a:xfrm flipV="1">
            <a:off x="1243027" y="3860773"/>
            <a:ext cx="5796000" cy="1269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347EAEC7-7063-A9ED-B2E2-EFEDBF36CEB3}"/>
              </a:ext>
            </a:extLst>
          </p:cNvPr>
          <p:cNvSpPr>
            <a:spLocks noChangeAspect="1"/>
          </p:cNvSpPr>
          <p:nvPr/>
        </p:nvSpPr>
        <p:spPr>
          <a:xfrm>
            <a:off x="5872747" y="3783468"/>
            <a:ext cx="180000" cy="180000"/>
          </a:xfrm>
          <a:prstGeom prst="flowChartConnector">
            <a:avLst/>
          </a:prstGeom>
          <a:pattFill prst="pct50">
            <a:fgClr>
              <a:schemeClr val="accent2">
                <a:lumMod val="75000"/>
              </a:schemeClr>
            </a:fgClr>
            <a:bgClr>
              <a:schemeClr val="bg1"/>
            </a:bgClr>
          </a:pattFill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0" name="Flowchart: Connector 119">
            <a:extLst>
              <a:ext uri="{FF2B5EF4-FFF2-40B4-BE49-F238E27FC236}">
                <a16:creationId xmlns:a16="http://schemas.microsoft.com/office/drawing/2014/main" id="{8E10780F-2C85-8DE4-AC51-A4D1AAC9BB22}"/>
              </a:ext>
            </a:extLst>
          </p:cNvPr>
          <p:cNvSpPr>
            <a:spLocks noChangeAspect="1"/>
          </p:cNvSpPr>
          <p:nvPr/>
        </p:nvSpPr>
        <p:spPr>
          <a:xfrm>
            <a:off x="6628307" y="3783468"/>
            <a:ext cx="180000" cy="180000"/>
          </a:xfrm>
          <a:prstGeom prst="flowChartConnector">
            <a:avLst/>
          </a:prstGeom>
          <a:pattFill prst="pct50">
            <a:fgClr>
              <a:schemeClr val="accent2">
                <a:lumMod val="75000"/>
              </a:schemeClr>
            </a:fgClr>
            <a:bgClr>
              <a:schemeClr val="bg1"/>
            </a:bgClr>
          </a:pattFill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A48E682C-886E-86F9-B1F1-689106B1CE0E}"/>
              </a:ext>
            </a:extLst>
          </p:cNvPr>
          <p:cNvSpPr>
            <a:spLocks noChangeAspect="1"/>
          </p:cNvSpPr>
          <p:nvPr/>
        </p:nvSpPr>
        <p:spPr>
          <a:xfrm>
            <a:off x="5149027" y="3783468"/>
            <a:ext cx="180000" cy="180000"/>
          </a:xfrm>
          <a:prstGeom prst="flowChartConnector">
            <a:avLst/>
          </a:prstGeom>
          <a:pattFill prst="pct50">
            <a:fgClr>
              <a:schemeClr val="accent2">
                <a:lumMod val="75000"/>
              </a:schemeClr>
            </a:fgClr>
            <a:bgClr>
              <a:schemeClr val="bg1"/>
            </a:bgClr>
          </a:pattFill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2A8EAB0B-E5CA-DA2D-93E3-238B7F71ADD0}"/>
              </a:ext>
            </a:extLst>
          </p:cNvPr>
          <p:cNvCxnSpPr>
            <a:stCxn id="120" idx="0"/>
            <a:endCxn id="121" idx="4"/>
          </p:cNvCxnSpPr>
          <p:nvPr/>
        </p:nvCxnSpPr>
        <p:spPr>
          <a:xfrm flipV="1">
            <a:off x="6718307" y="3603468"/>
            <a:ext cx="0" cy="180000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6F91A6F-641A-6971-32F2-1B5E2C579E76}"/>
              </a:ext>
            </a:extLst>
          </p:cNvPr>
          <p:cNvCxnSpPr>
            <a:stCxn id="37" idx="3"/>
          </p:cNvCxnSpPr>
          <p:nvPr/>
        </p:nvCxnSpPr>
        <p:spPr>
          <a:xfrm flipV="1">
            <a:off x="1243027" y="2793468"/>
            <a:ext cx="5796000" cy="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peech Bubble: Rectangle 36">
            <a:extLst>
              <a:ext uri="{FF2B5EF4-FFF2-40B4-BE49-F238E27FC236}">
                <a16:creationId xmlns:a16="http://schemas.microsoft.com/office/drawing/2014/main" id="{B7222B0A-8D1B-8BAC-C46D-1B06440E63BB}"/>
              </a:ext>
            </a:extLst>
          </p:cNvPr>
          <p:cNvSpPr/>
          <p:nvPr/>
        </p:nvSpPr>
        <p:spPr>
          <a:xfrm>
            <a:off x="667027" y="2664784"/>
            <a:ext cx="576000" cy="257369"/>
          </a:xfrm>
          <a:prstGeom prst="wedgeRectCallout">
            <a:avLst>
              <a:gd name="adj1" fmla="val 676"/>
              <a:gd name="adj2" fmla="val -3128"/>
            </a:avLst>
          </a:prstGeom>
          <a:solidFill>
            <a:sysClr val="windowText" lastClr="000000"/>
          </a:solidFill>
          <a:ln>
            <a:solidFill>
              <a:srgbClr val="FF7171"/>
            </a:solidFill>
          </a:ln>
          <a:effectLst>
            <a:outerShdw blurRad="50800" dist="63500" dir="2700000" algn="tl" rotWithShape="0">
              <a:sysClr val="window" lastClr="FFFFFF">
                <a:alpha val="40000"/>
              </a:sysClr>
            </a:outerShdw>
          </a:effectLst>
        </p:spPr>
        <p:txBody>
          <a:bodyPr wrap="none" lIns="36000" tIns="36000" rIns="36000" bIns="36000" rtlCol="0">
            <a:noAutofit/>
          </a:bodyPr>
          <a:lstStyle/>
          <a:p>
            <a:pPr marR="0" lvl="0" defTabSz="91436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7171"/>
                </a:solidFill>
                <a:effectLst/>
                <a:uLnTx/>
                <a:uFillTx/>
                <a:latin typeface="Calibri Light" panose="020F0302020204030204"/>
              </a:rPr>
              <a:t>bugfix</a:t>
            </a:r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1BAD2220-2718-60A3-E34F-EAAD23E51464}"/>
              </a:ext>
            </a:extLst>
          </p:cNvPr>
          <p:cNvSpPr>
            <a:spLocks noChangeAspect="1"/>
          </p:cNvSpPr>
          <p:nvPr/>
        </p:nvSpPr>
        <p:spPr>
          <a:xfrm>
            <a:off x="5149027" y="2703468"/>
            <a:ext cx="180000" cy="180000"/>
          </a:xfrm>
          <a:prstGeom prst="flowChartConnector">
            <a:avLst/>
          </a:prstGeom>
          <a:pattFill prst="pct50">
            <a:fgClr>
              <a:srgbClr val="FF7171"/>
            </a:fgClr>
            <a:bgClr>
              <a:schemeClr val="bg1"/>
            </a:bgClr>
          </a:pattFill>
          <a:ln w="25400">
            <a:solidFill>
              <a:srgbClr val="FF71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4" name="Flowchart: Connector 133">
            <a:extLst>
              <a:ext uri="{FF2B5EF4-FFF2-40B4-BE49-F238E27FC236}">
                <a16:creationId xmlns:a16="http://schemas.microsoft.com/office/drawing/2014/main" id="{3B825F24-6F3F-A690-B3D2-5C85CDC73260}"/>
              </a:ext>
            </a:extLst>
          </p:cNvPr>
          <p:cNvSpPr>
            <a:spLocks noChangeAspect="1"/>
          </p:cNvSpPr>
          <p:nvPr/>
        </p:nvSpPr>
        <p:spPr>
          <a:xfrm>
            <a:off x="5869027" y="2703468"/>
            <a:ext cx="180000" cy="180000"/>
          </a:xfrm>
          <a:prstGeom prst="flowChartConnector">
            <a:avLst/>
          </a:prstGeom>
          <a:pattFill prst="pct50">
            <a:fgClr>
              <a:srgbClr val="FF7171"/>
            </a:fgClr>
            <a:bgClr>
              <a:schemeClr val="bg1"/>
            </a:bgClr>
          </a:pattFill>
          <a:ln w="25400">
            <a:solidFill>
              <a:srgbClr val="FF71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6EE9D078-D692-3E59-76F9-AA5653C03093}"/>
              </a:ext>
            </a:extLst>
          </p:cNvPr>
          <p:cNvCxnSpPr/>
          <p:nvPr/>
        </p:nvCxnSpPr>
        <p:spPr>
          <a:xfrm>
            <a:off x="5329027" y="2793468"/>
            <a:ext cx="5400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2856980C-D0C8-DCC7-6883-E2A97464587F}"/>
              </a:ext>
            </a:extLst>
          </p:cNvPr>
          <p:cNvCxnSpPr>
            <a:stCxn id="134" idx="4"/>
            <a:endCxn id="115" idx="0"/>
          </p:cNvCxnSpPr>
          <p:nvPr/>
        </p:nvCxnSpPr>
        <p:spPr>
          <a:xfrm>
            <a:off x="5959027" y="2883468"/>
            <a:ext cx="0" cy="540000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62281890-D6FF-9506-83D2-E23186F4E1E6}"/>
              </a:ext>
            </a:extLst>
          </p:cNvPr>
          <p:cNvSpPr txBox="1"/>
          <p:nvPr/>
        </p:nvSpPr>
        <p:spPr>
          <a:xfrm>
            <a:off x="2827027" y="5004784"/>
            <a:ext cx="5020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000" dirty="0">
                <a:solidFill>
                  <a:schemeClr val="bg2"/>
                </a:solidFill>
                <a:latin typeface="+mj-lt"/>
              </a:rPr>
              <a:t>v1.0.1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CF22E11-11E2-8840-D2EE-321592C20045}"/>
              </a:ext>
            </a:extLst>
          </p:cNvPr>
          <p:cNvCxnSpPr>
            <a:stCxn id="7" idx="3"/>
          </p:cNvCxnSpPr>
          <p:nvPr/>
        </p:nvCxnSpPr>
        <p:spPr>
          <a:xfrm flipV="1">
            <a:off x="1242295" y="4953468"/>
            <a:ext cx="5760000" cy="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DDF9648B-EC87-D3DE-2664-8EC4E1DD0DC5}"/>
              </a:ext>
            </a:extLst>
          </p:cNvPr>
          <p:cNvSpPr/>
          <p:nvPr/>
        </p:nvSpPr>
        <p:spPr>
          <a:xfrm>
            <a:off x="666295" y="4824784"/>
            <a:ext cx="576000" cy="257369"/>
          </a:xfrm>
          <a:prstGeom prst="wedgeRectCallout">
            <a:avLst>
              <a:gd name="adj1" fmla="val 676"/>
              <a:gd name="adj2" fmla="val -3128"/>
            </a:avLst>
          </a:prstGeom>
          <a:solidFill>
            <a:sysClr val="windowText" lastClr="000000"/>
          </a:solidFill>
          <a:ln>
            <a:solidFill>
              <a:srgbClr val="7030A0"/>
            </a:solidFill>
          </a:ln>
          <a:effectLst>
            <a:outerShdw blurRad="50800" dist="63500" dir="2700000" algn="tl" rotWithShape="0">
              <a:sysClr val="window" lastClr="FFFFFF">
                <a:alpha val="40000"/>
              </a:sysClr>
            </a:outerShdw>
          </a:effectLst>
        </p:spPr>
        <p:txBody>
          <a:bodyPr wrap="none" lIns="36000" tIns="36000" rIns="36000" bIns="36000" rtlCol="0">
            <a:noAutofit/>
          </a:bodyPr>
          <a:lstStyle/>
          <a:p>
            <a:pPr marR="0" lvl="0" defTabSz="91436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 Light" panose="020F0302020204030204"/>
              </a:rPr>
              <a:t>main</a:t>
            </a: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488654C5-42D0-B790-1F31-7F8CFF861A2E}"/>
              </a:ext>
            </a:extLst>
          </p:cNvPr>
          <p:cNvSpPr>
            <a:spLocks noChangeAspect="1"/>
          </p:cNvSpPr>
          <p:nvPr/>
        </p:nvSpPr>
        <p:spPr>
          <a:xfrm>
            <a:off x="1548057" y="4863469"/>
            <a:ext cx="180000" cy="180000"/>
          </a:xfrm>
          <a:prstGeom prst="flowChartConnector">
            <a:avLst/>
          </a:prstGeom>
          <a:pattFill prst="pct50">
            <a:fgClr>
              <a:srgbClr val="7030A0"/>
            </a:fgClr>
            <a:bgClr>
              <a:schemeClr val="bg1"/>
            </a:bgClr>
          </a:patt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5" name="Flowchart: Connector 74">
            <a:extLst>
              <a:ext uri="{FF2B5EF4-FFF2-40B4-BE49-F238E27FC236}">
                <a16:creationId xmlns:a16="http://schemas.microsoft.com/office/drawing/2014/main" id="{8DC08745-E49F-5A6D-405C-28B62390B0B4}"/>
              </a:ext>
            </a:extLst>
          </p:cNvPr>
          <p:cNvSpPr>
            <a:spLocks noChangeAspect="1"/>
          </p:cNvSpPr>
          <p:nvPr/>
        </p:nvSpPr>
        <p:spPr>
          <a:xfrm>
            <a:off x="2989027" y="4863469"/>
            <a:ext cx="180000" cy="180000"/>
          </a:xfrm>
          <a:prstGeom prst="flowChartConnector">
            <a:avLst/>
          </a:prstGeom>
          <a:pattFill prst="pct50">
            <a:fgClr>
              <a:srgbClr val="7030A0"/>
            </a:fgClr>
            <a:bgClr>
              <a:schemeClr val="bg1"/>
            </a:bgClr>
          </a:patt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5" name="Flowchart: Connector 154">
            <a:extLst>
              <a:ext uri="{FF2B5EF4-FFF2-40B4-BE49-F238E27FC236}">
                <a16:creationId xmlns:a16="http://schemas.microsoft.com/office/drawing/2014/main" id="{89D99494-F02F-25B5-F075-83739A373FFC}"/>
              </a:ext>
            </a:extLst>
          </p:cNvPr>
          <p:cNvSpPr>
            <a:spLocks noChangeAspect="1"/>
          </p:cNvSpPr>
          <p:nvPr/>
        </p:nvSpPr>
        <p:spPr>
          <a:xfrm>
            <a:off x="6628307" y="4863469"/>
            <a:ext cx="180000" cy="180000"/>
          </a:xfrm>
          <a:prstGeom prst="flowChartConnector">
            <a:avLst/>
          </a:prstGeom>
          <a:pattFill prst="pct50">
            <a:fgClr>
              <a:srgbClr val="7030A0"/>
            </a:fgClr>
            <a:bgClr>
              <a:schemeClr val="bg1"/>
            </a:bgClr>
          </a:patt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389CC195-EF98-3C4A-1350-E1787C49CB31}"/>
              </a:ext>
            </a:extLst>
          </p:cNvPr>
          <p:cNvSpPr txBox="1"/>
          <p:nvPr/>
        </p:nvSpPr>
        <p:spPr>
          <a:xfrm>
            <a:off x="6466307" y="5004784"/>
            <a:ext cx="5020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000" dirty="0">
                <a:solidFill>
                  <a:schemeClr val="bg2"/>
                </a:solidFill>
                <a:latin typeface="+mj-lt"/>
              </a:rPr>
              <a:t>v1.1.0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045DF10E-6660-A666-D24D-FF136FE55D5D}"/>
              </a:ext>
            </a:extLst>
          </p:cNvPr>
          <p:cNvCxnSpPr>
            <a:stCxn id="120" idx="4"/>
            <a:endCxn id="155" idx="0"/>
          </p:cNvCxnSpPr>
          <p:nvPr/>
        </p:nvCxnSpPr>
        <p:spPr>
          <a:xfrm>
            <a:off x="6718307" y="3963468"/>
            <a:ext cx="0" cy="900001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070B7A04-2244-E47C-43D4-E45B3D284898}"/>
              </a:ext>
            </a:extLst>
          </p:cNvPr>
          <p:cNvSpPr/>
          <p:nvPr/>
        </p:nvSpPr>
        <p:spPr>
          <a:xfrm>
            <a:off x="667027" y="3024784"/>
            <a:ext cx="576000" cy="257369"/>
          </a:xfrm>
          <a:prstGeom prst="wedgeRectCallout">
            <a:avLst>
              <a:gd name="adj1" fmla="val 676"/>
              <a:gd name="adj2" fmla="val -3128"/>
            </a:avLst>
          </a:prstGeom>
          <a:solidFill>
            <a:sysClr val="windowText" lastClr="000000"/>
          </a:solidFill>
          <a:ln>
            <a:solidFill>
              <a:schemeClr val="accent1"/>
            </a:solidFill>
          </a:ln>
          <a:effectLst>
            <a:outerShdw blurRad="50800" dist="63500" dir="2700000" algn="tl" rotWithShape="0">
              <a:sysClr val="window" lastClr="FFFFFF">
                <a:alpha val="40000"/>
              </a:sysClr>
            </a:outerShdw>
          </a:effectLst>
        </p:spPr>
        <p:txBody>
          <a:bodyPr wrap="none" lIns="36000" tIns="36000" rIns="36000" bIns="36000" rtlCol="0">
            <a:noAutofit/>
          </a:bodyPr>
          <a:lstStyle/>
          <a:p>
            <a:pPr marR="0" lvl="0" defTabSz="91436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kern="0" dirty="0">
                <a:solidFill>
                  <a:schemeClr val="accent1"/>
                </a:solidFill>
                <a:latin typeface="Calibri Light" panose="020F0302020204030204"/>
              </a:rPr>
              <a:t>feature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324EC41-5CCD-624E-B62C-602F1C573928}"/>
              </a:ext>
            </a:extLst>
          </p:cNvPr>
          <p:cNvCxnSpPr>
            <a:stCxn id="31" idx="3"/>
          </p:cNvCxnSpPr>
          <p:nvPr/>
        </p:nvCxnSpPr>
        <p:spPr>
          <a:xfrm flipV="1">
            <a:off x="1243027" y="3140773"/>
            <a:ext cx="5796000" cy="1269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CF51A01B-A0C3-C63F-54F6-B91821360228}"/>
              </a:ext>
            </a:extLst>
          </p:cNvPr>
          <p:cNvSpPr>
            <a:spLocks noChangeAspect="1"/>
          </p:cNvSpPr>
          <p:nvPr/>
        </p:nvSpPr>
        <p:spPr>
          <a:xfrm>
            <a:off x="2989027" y="3063468"/>
            <a:ext cx="180000" cy="180000"/>
          </a:xfrm>
          <a:prstGeom prst="flowChartConnector">
            <a:avLst/>
          </a:prstGeom>
          <a:pattFill prst="pct50">
            <a:fgClr>
              <a:schemeClr val="accent1"/>
            </a:fgClr>
            <a:bgClr>
              <a:schemeClr val="bg1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2" name="Flowchart: Connector 71">
            <a:extLst>
              <a:ext uri="{FF2B5EF4-FFF2-40B4-BE49-F238E27FC236}">
                <a16:creationId xmlns:a16="http://schemas.microsoft.com/office/drawing/2014/main" id="{75006C24-3534-FF88-2934-8D022EB511D3}"/>
              </a:ext>
            </a:extLst>
          </p:cNvPr>
          <p:cNvSpPr>
            <a:spLocks noChangeAspect="1"/>
          </p:cNvSpPr>
          <p:nvPr/>
        </p:nvSpPr>
        <p:spPr>
          <a:xfrm>
            <a:off x="3707037" y="3063468"/>
            <a:ext cx="180000" cy="180000"/>
          </a:xfrm>
          <a:prstGeom prst="flowChartConnector">
            <a:avLst/>
          </a:prstGeom>
          <a:pattFill prst="pct50">
            <a:fgClr>
              <a:schemeClr val="accent1"/>
            </a:fgClr>
            <a:bgClr>
              <a:schemeClr val="bg1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BFD873D-2112-AA6C-428C-CD676728A710}"/>
              </a:ext>
            </a:extLst>
          </p:cNvPr>
          <p:cNvCxnSpPr/>
          <p:nvPr/>
        </p:nvCxnSpPr>
        <p:spPr>
          <a:xfrm>
            <a:off x="3169027" y="3153468"/>
            <a:ext cx="54000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04699E7-4995-3CEE-447F-B3678DD3E08F}"/>
              </a:ext>
            </a:extLst>
          </p:cNvPr>
          <p:cNvCxnSpPr/>
          <p:nvPr/>
        </p:nvCxnSpPr>
        <p:spPr>
          <a:xfrm flipV="1">
            <a:off x="3889027" y="3151826"/>
            <a:ext cx="540000" cy="3285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lowchart: Connector 73">
            <a:extLst>
              <a:ext uri="{FF2B5EF4-FFF2-40B4-BE49-F238E27FC236}">
                <a16:creationId xmlns:a16="http://schemas.microsoft.com/office/drawing/2014/main" id="{668A31B8-F5B2-4264-2A76-1972027CBC78}"/>
              </a:ext>
            </a:extLst>
          </p:cNvPr>
          <p:cNvSpPr>
            <a:spLocks noChangeAspect="1"/>
          </p:cNvSpPr>
          <p:nvPr/>
        </p:nvSpPr>
        <p:spPr>
          <a:xfrm>
            <a:off x="4429027" y="3063468"/>
            <a:ext cx="180000" cy="180000"/>
          </a:xfrm>
          <a:prstGeom prst="flowChartConnector">
            <a:avLst/>
          </a:prstGeom>
          <a:pattFill prst="pct50">
            <a:fgClr>
              <a:schemeClr val="accent1"/>
            </a:fgClr>
            <a:bgClr>
              <a:schemeClr val="bg1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C4E6371-9110-ABD5-545C-F19137951C6A}"/>
              </a:ext>
            </a:extLst>
          </p:cNvPr>
          <p:cNvSpPr txBox="1"/>
          <p:nvPr/>
        </p:nvSpPr>
        <p:spPr>
          <a:xfrm>
            <a:off x="7399027" y="3529340"/>
            <a:ext cx="5132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develop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D7D4714-4068-8023-16F3-C77DD315C38D}"/>
              </a:ext>
            </a:extLst>
          </p:cNvPr>
          <p:cNvSpPr txBox="1"/>
          <p:nvPr/>
        </p:nvSpPr>
        <p:spPr>
          <a:xfrm>
            <a:off x="7886122" y="5037946"/>
            <a:ext cx="4780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7030A0"/>
                </a:solidFill>
                <a:latin typeface="+mj-lt"/>
              </a:rPr>
              <a:t>staging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7" name="3D Model 76" descr="Server symbol">
                <a:extLst>
                  <a:ext uri="{FF2B5EF4-FFF2-40B4-BE49-F238E27FC236}">
                    <a16:creationId xmlns:a16="http://schemas.microsoft.com/office/drawing/2014/main" id="{547E9371-A7EE-0AD4-B75D-B9A11F122AE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061187064"/>
                  </p:ext>
                </p:extLst>
              </p:nvPr>
            </p:nvGraphicFramePr>
            <p:xfrm>
              <a:off x="7934213" y="4667854"/>
              <a:ext cx="396000" cy="39600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96000" cy="396000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-410132" ay="-1457026" az="16931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200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7" name="3D Model 76" descr="Server symbol">
                <a:extLst>
                  <a:ext uri="{FF2B5EF4-FFF2-40B4-BE49-F238E27FC236}">
                    <a16:creationId xmlns:a16="http://schemas.microsoft.com/office/drawing/2014/main" id="{547E9371-A7EE-0AD4-B75D-B9A11F122A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34213" y="4667854"/>
                <a:ext cx="396000" cy="396000"/>
              </a:xfrm>
              <a:prstGeom prst="rect">
                <a:avLst/>
              </a:prstGeom>
            </p:spPr>
          </p:pic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9EAED4E6-59CD-4EB1-2AE8-4577B989891E}"/>
              </a:ext>
            </a:extLst>
          </p:cNvPr>
          <p:cNvSpPr txBox="1"/>
          <p:nvPr/>
        </p:nvSpPr>
        <p:spPr>
          <a:xfrm>
            <a:off x="9010301" y="5045854"/>
            <a:ext cx="6367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7030A0"/>
                </a:solidFill>
                <a:latin typeface="+mj-lt"/>
              </a:rPr>
              <a:t>production</a:t>
            </a:r>
          </a:p>
        </p:txBody>
      </p:sp>
      <p:pic>
        <p:nvPicPr>
          <p:cNvPr id="85" name="Picture 84" descr="A cartoon rocket ship with a blue and red top&#10;&#10;Description automatically generated">
            <a:extLst>
              <a:ext uri="{FF2B5EF4-FFF2-40B4-BE49-F238E27FC236}">
                <a16:creationId xmlns:a16="http://schemas.microsoft.com/office/drawing/2014/main" id="{C692CA5E-DAAB-1048-D2A6-829F6FF110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253930" y="3259071"/>
            <a:ext cx="216000" cy="216000"/>
          </a:xfrm>
          <a:prstGeom prst="rect">
            <a:avLst/>
          </a:prstGeom>
        </p:spPr>
      </p:pic>
      <p:pic>
        <p:nvPicPr>
          <p:cNvPr id="88" name="Picture 87" descr="A cartoon rocket ship with a blue and red top&#10;&#10;Description automatically generated">
            <a:extLst>
              <a:ext uri="{FF2B5EF4-FFF2-40B4-BE49-F238E27FC236}">
                <a16:creationId xmlns:a16="http://schemas.microsoft.com/office/drawing/2014/main" id="{9680FDD8-B9C3-3E96-B9F2-F654791D4D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154690" y="3259071"/>
            <a:ext cx="216000" cy="216000"/>
          </a:xfrm>
          <a:prstGeom prst="rect">
            <a:avLst/>
          </a:prstGeom>
        </p:spPr>
      </p:pic>
      <p:pic>
        <p:nvPicPr>
          <p:cNvPr id="89" name="Picture 88" descr="A cartoon rocket ship with a blue and red top&#10;&#10;Description automatically generated">
            <a:extLst>
              <a:ext uri="{FF2B5EF4-FFF2-40B4-BE49-F238E27FC236}">
                <a16:creationId xmlns:a16="http://schemas.microsoft.com/office/drawing/2014/main" id="{C4B7D48B-25DC-C4B2-B32D-8C3DB0050F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605303" y="3259071"/>
            <a:ext cx="216000" cy="216000"/>
          </a:xfrm>
          <a:prstGeom prst="rect">
            <a:avLst/>
          </a:prstGeom>
        </p:spPr>
      </p:pic>
      <p:pic>
        <p:nvPicPr>
          <p:cNvPr id="90" name="Picture 89" descr="A cartoon rocket ship with a blue and red top&#10;&#10;Description automatically generated">
            <a:extLst>
              <a:ext uri="{FF2B5EF4-FFF2-40B4-BE49-F238E27FC236}">
                <a16:creationId xmlns:a16="http://schemas.microsoft.com/office/drawing/2014/main" id="{704A853A-D576-EC7A-E5E1-E6988FCCE2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39862" y="3259071"/>
            <a:ext cx="216000" cy="216000"/>
          </a:xfrm>
          <a:prstGeom prst="rect">
            <a:avLst/>
          </a:prstGeom>
        </p:spPr>
      </p:pic>
      <p:pic>
        <p:nvPicPr>
          <p:cNvPr id="91" name="Picture 90" descr="A cartoon rocket ship with a blue and red top&#10;&#10;Description automatically generated">
            <a:extLst>
              <a:ext uri="{FF2B5EF4-FFF2-40B4-BE49-F238E27FC236}">
                <a16:creationId xmlns:a16="http://schemas.microsoft.com/office/drawing/2014/main" id="{F998968C-06CA-DA37-4989-78FA532010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815083" y="3259071"/>
            <a:ext cx="216000" cy="216000"/>
          </a:xfrm>
          <a:prstGeom prst="rect">
            <a:avLst/>
          </a:prstGeom>
        </p:spPr>
      </p:pic>
      <p:pic>
        <p:nvPicPr>
          <p:cNvPr id="93" name="Picture 92" descr="A cartoon rocket ship with a blue and red top&#10;&#10;Description automatically generated">
            <a:extLst>
              <a:ext uri="{FF2B5EF4-FFF2-40B4-BE49-F238E27FC236}">
                <a16:creationId xmlns:a16="http://schemas.microsoft.com/office/drawing/2014/main" id="{7EE0DD93-FAE8-1A16-9A69-7C5459C559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730721" y="4701877"/>
            <a:ext cx="216000" cy="216000"/>
          </a:xfrm>
          <a:prstGeom prst="rect">
            <a:avLst/>
          </a:prstGeom>
        </p:spPr>
      </p:pic>
      <p:pic>
        <p:nvPicPr>
          <p:cNvPr id="94" name="Picture 93" descr="A cartoon rocket ship with a blue and red top&#10;&#10;Description automatically generated">
            <a:extLst>
              <a:ext uri="{FF2B5EF4-FFF2-40B4-BE49-F238E27FC236}">
                <a16:creationId xmlns:a16="http://schemas.microsoft.com/office/drawing/2014/main" id="{0CEF49D9-08F0-46FF-1DE4-7091C4366A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162358" y="4701877"/>
            <a:ext cx="216000" cy="216000"/>
          </a:xfrm>
          <a:prstGeom prst="rect">
            <a:avLst/>
          </a:prstGeom>
        </p:spPr>
      </p:pic>
      <p:pic>
        <p:nvPicPr>
          <p:cNvPr id="96" name="Picture 95" descr="A cartoon rocket ship with a blue and red top&#10;&#10;Description automatically generated">
            <a:extLst>
              <a:ext uri="{FF2B5EF4-FFF2-40B4-BE49-F238E27FC236}">
                <a16:creationId xmlns:a16="http://schemas.microsoft.com/office/drawing/2014/main" id="{EAAE8C9B-01A2-54C8-AF09-6F27B38AA7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815082" y="4701877"/>
            <a:ext cx="216000" cy="216000"/>
          </a:xfrm>
          <a:prstGeom prst="rect">
            <a:avLst/>
          </a:prstGeom>
        </p:spPr>
      </p:pic>
      <p:sp>
        <p:nvSpPr>
          <p:cNvPr id="124" name="Oval 123">
            <a:extLst>
              <a:ext uri="{FF2B5EF4-FFF2-40B4-BE49-F238E27FC236}">
                <a16:creationId xmlns:a16="http://schemas.microsoft.com/office/drawing/2014/main" id="{02F224F2-EE14-3806-B8A0-D1D82AACB64F}"/>
              </a:ext>
            </a:extLst>
          </p:cNvPr>
          <p:cNvSpPr/>
          <p:nvPr/>
        </p:nvSpPr>
        <p:spPr>
          <a:xfrm>
            <a:off x="2852972" y="2841659"/>
            <a:ext cx="216000" cy="216000"/>
          </a:xfrm>
          <a:prstGeom prst="ellipse">
            <a:avLst/>
          </a:prstGeom>
          <a:solidFill>
            <a:schemeClr val="tx1"/>
          </a:solidFill>
          <a:ln w="25400">
            <a:noFill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000" b="0" i="0" u="none" strike="noStrike" kern="1200" cap="none" spc="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+mn-cs"/>
              </a:rPr>
              <a:t>1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664FB9CA-944A-8F49-AD0E-AD2058839AC5}"/>
              </a:ext>
            </a:extLst>
          </p:cNvPr>
          <p:cNvSpPr/>
          <p:nvPr/>
        </p:nvSpPr>
        <p:spPr>
          <a:xfrm>
            <a:off x="2825518" y="3953126"/>
            <a:ext cx="216000" cy="216000"/>
          </a:xfrm>
          <a:prstGeom prst="ellipse">
            <a:avLst/>
          </a:prstGeom>
          <a:solidFill>
            <a:schemeClr val="tx1"/>
          </a:solidFill>
          <a:ln w="25400">
            <a:noFill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000" b="0" i="0" u="none" strike="noStrike" kern="1200" cap="none" spc="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+mn-cs"/>
              </a:rPr>
              <a:t>2</a:t>
            </a: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33968EF-06BA-8E4E-A433-CD1D15BB3993}"/>
              </a:ext>
            </a:extLst>
          </p:cNvPr>
          <p:cNvSpPr/>
          <p:nvPr/>
        </p:nvSpPr>
        <p:spPr>
          <a:xfrm>
            <a:off x="4310972" y="2848269"/>
            <a:ext cx="216000" cy="216000"/>
          </a:xfrm>
          <a:prstGeom prst="ellipse">
            <a:avLst/>
          </a:prstGeom>
          <a:solidFill>
            <a:schemeClr val="tx1"/>
          </a:solidFill>
          <a:ln w="25400">
            <a:noFill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000" b="0" i="0" u="none" strike="noStrike" kern="1200" cap="none" spc="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+mn-cs"/>
              </a:rPr>
              <a:t>3</a:t>
            </a: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5279C568-07E4-A716-38E1-C55840FF1142}"/>
              </a:ext>
            </a:extLst>
          </p:cNvPr>
          <p:cNvSpPr/>
          <p:nvPr/>
        </p:nvSpPr>
        <p:spPr>
          <a:xfrm>
            <a:off x="4959569" y="3611197"/>
            <a:ext cx="216000" cy="216000"/>
          </a:xfrm>
          <a:prstGeom prst="ellipse">
            <a:avLst/>
          </a:prstGeom>
          <a:solidFill>
            <a:schemeClr val="tx1"/>
          </a:solidFill>
          <a:ln w="25400">
            <a:noFill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 Light" panose="020F0302020204030204"/>
              </a:rPr>
              <a:t>5</a:t>
            </a:r>
            <a:endParaRPr kumimoji="0" lang="pt-PT" sz="1000" b="0" i="0" u="none" strike="noStrike" kern="1200" cap="none" spc="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023CC09A-5705-569C-8BB2-1556AB687A80}"/>
              </a:ext>
            </a:extLst>
          </p:cNvPr>
          <p:cNvSpPr/>
          <p:nvPr/>
        </p:nvSpPr>
        <p:spPr>
          <a:xfrm>
            <a:off x="5000082" y="2489644"/>
            <a:ext cx="216000" cy="216000"/>
          </a:xfrm>
          <a:prstGeom prst="ellipse">
            <a:avLst/>
          </a:prstGeom>
          <a:solidFill>
            <a:schemeClr val="tx1"/>
          </a:solidFill>
          <a:ln w="25400">
            <a:noFill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00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 Light" panose="020F0302020204030204"/>
              </a:rPr>
              <a:t>4</a:t>
            </a:r>
            <a:endParaRPr kumimoji="0" lang="pt-PT" sz="1000" b="0" i="0" u="none" strike="noStrike" kern="1200" cap="none" spc="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B97C5A11-50D7-B58A-776B-F069CBF52910}"/>
              </a:ext>
            </a:extLst>
          </p:cNvPr>
          <p:cNvCxnSpPr>
            <a:stCxn id="30" idx="6"/>
            <a:endCxn id="120" idx="2"/>
          </p:cNvCxnSpPr>
          <p:nvPr/>
        </p:nvCxnSpPr>
        <p:spPr>
          <a:xfrm>
            <a:off x="6052747" y="3873468"/>
            <a:ext cx="57556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Oval 135">
            <a:extLst>
              <a:ext uri="{FF2B5EF4-FFF2-40B4-BE49-F238E27FC236}">
                <a16:creationId xmlns:a16="http://schemas.microsoft.com/office/drawing/2014/main" id="{1E868109-618C-8BE2-E17E-B196377A7B4F}"/>
              </a:ext>
            </a:extLst>
          </p:cNvPr>
          <p:cNvSpPr/>
          <p:nvPr/>
        </p:nvSpPr>
        <p:spPr>
          <a:xfrm>
            <a:off x="5677305" y="3244346"/>
            <a:ext cx="216000" cy="216000"/>
          </a:xfrm>
          <a:prstGeom prst="ellipse">
            <a:avLst/>
          </a:prstGeom>
          <a:solidFill>
            <a:schemeClr val="tx1"/>
          </a:solidFill>
          <a:ln w="25400">
            <a:noFill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 Light" panose="020F0302020204030204"/>
              </a:rPr>
              <a:t>6</a:t>
            </a:r>
            <a:endParaRPr kumimoji="0" lang="pt-PT" sz="1000" b="0" i="0" u="none" strike="noStrike" kern="1200" cap="none" spc="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70BACC97-1E6B-BF83-398B-F76AD30BCA4B}"/>
              </a:ext>
            </a:extLst>
          </p:cNvPr>
          <p:cNvSpPr/>
          <p:nvPr/>
        </p:nvSpPr>
        <p:spPr>
          <a:xfrm>
            <a:off x="3557667" y="4290023"/>
            <a:ext cx="216000" cy="216000"/>
          </a:xfrm>
          <a:prstGeom prst="ellipse">
            <a:avLst/>
          </a:prstGeom>
          <a:solidFill>
            <a:schemeClr val="tx1"/>
          </a:solidFill>
          <a:ln w="25400">
            <a:noFill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 Light" panose="020F0302020204030204"/>
              </a:rPr>
              <a:t>7</a:t>
            </a:r>
            <a:endParaRPr kumimoji="0" lang="pt-PT" sz="1000" b="0" i="0" u="none" strike="noStrike" kern="1200" cap="none" spc="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39" name="Picture 138" descr="A cartoon rocket ship with a blue and red top&#10;&#10;Description automatically generated">
            <a:extLst>
              <a:ext uri="{FF2B5EF4-FFF2-40B4-BE49-F238E27FC236}">
                <a16:creationId xmlns:a16="http://schemas.microsoft.com/office/drawing/2014/main" id="{EB65AF41-E2E5-1A28-172E-82F001AF3A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910280" y="4317246"/>
            <a:ext cx="216000" cy="2160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0" name="3D Model 139" descr="Server symbol">
                <a:extLst>
                  <a:ext uri="{FF2B5EF4-FFF2-40B4-BE49-F238E27FC236}">
                    <a16:creationId xmlns:a16="http://schemas.microsoft.com/office/drawing/2014/main" id="{C0A723B5-2F94-DC62-2AF3-35AACE76F9C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50822220"/>
                  </p:ext>
                </p:extLst>
              </p:nvPr>
            </p:nvGraphicFramePr>
            <p:xfrm>
              <a:off x="7450585" y="3186784"/>
              <a:ext cx="396000" cy="39600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96000" cy="396000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-410132" ay="-1457026" az="16931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200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0" name="3D Model 139" descr="Server symbol">
                <a:extLst>
                  <a:ext uri="{FF2B5EF4-FFF2-40B4-BE49-F238E27FC236}">
                    <a16:creationId xmlns:a16="http://schemas.microsoft.com/office/drawing/2014/main" id="{C0A723B5-2F94-DC62-2AF3-35AACE76F9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50585" y="3186784"/>
                <a:ext cx="39600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1" name="3D Model 140" descr="Server symbol">
                <a:extLst>
                  <a:ext uri="{FF2B5EF4-FFF2-40B4-BE49-F238E27FC236}">
                    <a16:creationId xmlns:a16="http://schemas.microsoft.com/office/drawing/2014/main" id="{5F877157-2341-1EE1-BE9A-F266DBA02504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25828430"/>
                  </p:ext>
                </p:extLst>
              </p:nvPr>
            </p:nvGraphicFramePr>
            <p:xfrm>
              <a:off x="9130657" y="4672081"/>
              <a:ext cx="396000" cy="39600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96000" cy="396000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-410132" ay="-1457026" az="16931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200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1" name="3D Model 140" descr="Server symbol">
                <a:extLst>
                  <a:ext uri="{FF2B5EF4-FFF2-40B4-BE49-F238E27FC236}">
                    <a16:creationId xmlns:a16="http://schemas.microsoft.com/office/drawing/2014/main" id="{5F877157-2341-1EE1-BE9A-F266DBA025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30657" y="4672081"/>
                <a:ext cx="396000" cy="396000"/>
              </a:xfrm>
              <a:prstGeom prst="rect">
                <a:avLst/>
              </a:prstGeom>
            </p:spPr>
          </p:pic>
        </mc:Fallback>
      </mc:AlternateContent>
      <p:sp>
        <p:nvSpPr>
          <p:cNvPr id="142" name="TextBox 141">
            <a:extLst>
              <a:ext uri="{FF2B5EF4-FFF2-40B4-BE49-F238E27FC236}">
                <a16:creationId xmlns:a16="http://schemas.microsoft.com/office/drawing/2014/main" id="{CF090B27-0121-D3B8-2BAC-0499FD77853A}"/>
              </a:ext>
            </a:extLst>
          </p:cNvPr>
          <p:cNvSpPr txBox="1"/>
          <p:nvPr/>
        </p:nvSpPr>
        <p:spPr>
          <a:xfrm>
            <a:off x="9010301" y="4456637"/>
            <a:ext cx="6367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production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3" name="3D Model 142" descr="Server symbol">
                <a:extLst>
                  <a:ext uri="{FF2B5EF4-FFF2-40B4-BE49-F238E27FC236}">
                    <a16:creationId xmlns:a16="http://schemas.microsoft.com/office/drawing/2014/main" id="{813DE410-7EC7-9132-1E1E-64BAEEE63F2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87641276"/>
                  </p:ext>
                </p:extLst>
              </p:nvPr>
            </p:nvGraphicFramePr>
            <p:xfrm>
              <a:off x="9130657" y="4086545"/>
              <a:ext cx="396000" cy="39600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96000" cy="396000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-410132" ay="-1457026" az="16931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200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3" name="3D Model 142" descr="Server symbol">
                <a:extLst>
                  <a:ext uri="{FF2B5EF4-FFF2-40B4-BE49-F238E27FC236}">
                    <a16:creationId xmlns:a16="http://schemas.microsoft.com/office/drawing/2014/main" id="{813DE410-7EC7-9132-1E1E-64BAEEE63F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30657" y="4086545"/>
                <a:ext cx="396000" cy="396000"/>
              </a:xfrm>
              <a:prstGeom prst="rect">
                <a:avLst/>
              </a:prstGeom>
            </p:spPr>
          </p:pic>
        </mc:Fallback>
      </mc:AlternateContent>
      <p:sp>
        <p:nvSpPr>
          <p:cNvPr id="144" name="Speech Bubble: Rectangle 143">
            <a:extLst>
              <a:ext uri="{FF2B5EF4-FFF2-40B4-BE49-F238E27FC236}">
                <a16:creationId xmlns:a16="http://schemas.microsoft.com/office/drawing/2014/main" id="{8A69F8EB-1A05-9CCB-07CD-58E5D8004FDC}"/>
              </a:ext>
            </a:extLst>
          </p:cNvPr>
          <p:cNvSpPr/>
          <p:nvPr/>
        </p:nvSpPr>
        <p:spPr>
          <a:xfrm>
            <a:off x="9694387" y="4393314"/>
            <a:ext cx="643372" cy="226591"/>
          </a:xfrm>
          <a:prstGeom prst="wedgeRectCallout">
            <a:avLst>
              <a:gd name="adj1" fmla="val -64010"/>
              <a:gd name="adj2" fmla="val 19136"/>
            </a:avLst>
          </a:prstGeom>
          <a:solidFill>
            <a:schemeClr val="tx1"/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50800" dist="63500" dir="2700000" algn="tl" rotWithShape="0">
              <a:schemeClr val="bg1">
                <a:alpha val="40000"/>
              </a:schemeClr>
            </a:outerShdw>
          </a:effectLst>
        </p:spPr>
        <p:txBody>
          <a:bodyPr wrap="none" lIns="36000" tIns="36000" rIns="36000" bIns="36000" rtlCol="0">
            <a:spAutoFit/>
          </a:bodyPr>
          <a:lstStyle/>
          <a:p>
            <a:pPr marR="0" lvl="0" algn="l" defTabSz="9143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old version</a:t>
            </a:r>
          </a:p>
        </p:txBody>
      </p:sp>
      <p:cxnSp>
        <p:nvCxnSpPr>
          <p:cNvPr id="8" name="Straight Arrow Connector 115">
            <a:extLst>
              <a:ext uri="{FF2B5EF4-FFF2-40B4-BE49-F238E27FC236}">
                <a16:creationId xmlns:a16="http://schemas.microsoft.com/office/drawing/2014/main" id="{5C6BECF7-33AD-08C2-E210-E1A28C162003}"/>
              </a:ext>
            </a:extLst>
          </p:cNvPr>
          <p:cNvCxnSpPr>
            <a:stCxn id="22" idx="4"/>
            <a:endCxn id="10" idx="0"/>
          </p:cNvCxnSpPr>
          <p:nvPr/>
        </p:nvCxnSpPr>
        <p:spPr>
          <a:xfrm>
            <a:off x="3804657" y="4660967"/>
            <a:ext cx="0" cy="20250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B12903B-B87E-D9BD-2882-D03E050DDCE0}"/>
              </a:ext>
            </a:extLst>
          </p:cNvPr>
          <p:cNvSpPr txBox="1"/>
          <p:nvPr/>
        </p:nvSpPr>
        <p:spPr>
          <a:xfrm>
            <a:off x="3544016" y="5020966"/>
            <a:ext cx="5020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000" dirty="0">
                <a:solidFill>
                  <a:schemeClr val="bg2"/>
                </a:solidFill>
                <a:latin typeface="+mj-lt"/>
              </a:rPr>
              <a:t>v1.0.2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FAB9CAA7-63D6-5466-5A16-16FA6DD6C0DC}"/>
              </a:ext>
            </a:extLst>
          </p:cNvPr>
          <p:cNvSpPr>
            <a:spLocks noChangeAspect="1"/>
          </p:cNvSpPr>
          <p:nvPr/>
        </p:nvSpPr>
        <p:spPr>
          <a:xfrm>
            <a:off x="3714657" y="4863469"/>
            <a:ext cx="180000" cy="180000"/>
          </a:xfrm>
          <a:prstGeom prst="flowChartConnector">
            <a:avLst/>
          </a:prstGeom>
          <a:pattFill prst="pct50">
            <a:fgClr>
              <a:srgbClr val="7030A0"/>
            </a:fgClr>
            <a:bgClr>
              <a:schemeClr val="bg1"/>
            </a:bgClr>
          </a:pattFill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8" name="Picture 17" descr="A cartoon rocket ship with a blue and red top&#10;&#10;Description automatically generated">
            <a:extLst>
              <a:ext uri="{FF2B5EF4-FFF2-40B4-BE49-F238E27FC236}">
                <a16:creationId xmlns:a16="http://schemas.microsoft.com/office/drawing/2014/main" id="{80E45222-3DBA-743D-5E8A-FEE6B7A275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904721" y="4711812"/>
            <a:ext cx="216000" cy="216000"/>
          </a:xfrm>
          <a:prstGeom prst="rect">
            <a:avLst/>
          </a:prstGeom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9DF80309-7213-4BFA-51FA-E3E2491C7AEA}"/>
              </a:ext>
            </a:extLst>
          </p:cNvPr>
          <p:cNvSpPr/>
          <p:nvPr/>
        </p:nvSpPr>
        <p:spPr>
          <a:xfrm rot="5400000">
            <a:off x="3772342" y="-1008127"/>
            <a:ext cx="121542" cy="6522142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6A2C5F86-DBA1-7424-8655-49B6D9CDEE49}"/>
              </a:ext>
            </a:extLst>
          </p:cNvPr>
          <p:cNvSpPr/>
          <p:nvPr/>
        </p:nvSpPr>
        <p:spPr>
          <a:xfrm rot="5400000">
            <a:off x="8470904" y="1213867"/>
            <a:ext cx="91316" cy="2078155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73383ACB-30AE-A93F-7F51-C5C18F3DCD8B}"/>
              </a:ext>
            </a:extLst>
          </p:cNvPr>
          <p:cNvSpPr/>
          <p:nvPr/>
        </p:nvSpPr>
        <p:spPr>
          <a:xfrm>
            <a:off x="3656634" y="1870462"/>
            <a:ext cx="374068" cy="257369"/>
          </a:xfrm>
          <a:prstGeom prst="wedgeRectCallout">
            <a:avLst>
              <a:gd name="adj1" fmla="val 676"/>
              <a:gd name="adj2" fmla="val -3128"/>
            </a:avLst>
          </a:prstGeom>
          <a:solidFill>
            <a:sysClr val="windowText" lastClr="000000"/>
          </a:solidFill>
          <a:ln>
            <a:noFill/>
          </a:ln>
          <a:effectLst>
            <a:outerShdw blurRad="50800" dist="63500" dir="2700000" algn="tl" rotWithShape="0">
              <a:sysClr val="window" lastClr="FFFFFF">
                <a:alpha val="40000"/>
              </a:sysClr>
            </a:outerShdw>
          </a:effectLst>
        </p:spPr>
        <p:txBody>
          <a:bodyPr wrap="none" lIns="36000" tIns="36000" rIns="36000" bIns="36000" rtlCol="0">
            <a:spAutoFit/>
          </a:bodyPr>
          <a:lstStyle/>
          <a:p>
            <a:pPr marR="0" lvl="0" defTabSz="91436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</a:rPr>
              <a:t>code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A9A7D122-C5CE-F50E-9831-6847EC8ED78A}"/>
              </a:ext>
            </a:extLst>
          </p:cNvPr>
          <p:cNvSpPr/>
          <p:nvPr/>
        </p:nvSpPr>
        <p:spPr>
          <a:xfrm>
            <a:off x="8207197" y="1895930"/>
            <a:ext cx="617724" cy="257369"/>
          </a:xfrm>
          <a:prstGeom prst="wedgeRectCallout">
            <a:avLst>
              <a:gd name="adj1" fmla="val 676"/>
              <a:gd name="adj2" fmla="val -3128"/>
            </a:avLst>
          </a:prstGeom>
          <a:solidFill>
            <a:sysClr val="windowText" lastClr="000000"/>
          </a:solidFill>
          <a:ln>
            <a:noFill/>
          </a:ln>
          <a:effectLst>
            <a:outerShdw blurRad="50800" dist="63500" dir="2700000" algn="tl" rotWithShape="0">
              <a:sysClr val="window" lastClr="FFFFFF">
                <a:alpha val="40000"/>
              </a:sysClr>
            </a:outerShdw>
          </a:effectLst>
        </p:spPr>
        <p:txBody>
          <a:bodyPr wrap="none" lIns="36000" tIns="36000" rIns="36000" bIns="36000" rtlCol="0">
            <a:spAutoFit/>
          </a:bodyPr>
          <a:lstStyle/>
          <a:p>
            <a:pPr marR="0" lvl="0" defTabSz="91436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</a:rPr>
              <a:t>software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4BA025-2F47-7B2D-BC10-93E84190944F}"/>
              </a:ext>
            </a:extLst>
          </p:cNvPr>
          <p:cNvSpPr txBox="1"/>
          <p:nvPr/>
        </p:nvSpPr>
        <p:spPr>
          <a:xfrm>
            <a:off x="7868786" y="4438876"/>
            <a:ext cx="4780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PT"/>
            </a:defPPr>
            <a:lvl1pPr>
              <a:defRPr sz="80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staging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5" name="3D Model 34" descr="Server symbol">
                <a:extLst>
                  <a:ext uri="{FF2B5EF4-FFF2-40B4-BE49-F238E27FC236}">
                    <a16:creationId xmlns:a16="http://schemas.microsoft.com/office/drawing/2014/main" id="{BC54286F-3069-8AF7-B1E5-C7447250BE9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15125517"/>
                  </p:ext>
                </p:extLst>
              </p:nvPr>
            </p:nvGraphicFramePr>
            <p:xfrm>
              <a:off x="7916877" y="4068784"/>
              <a:ext cx="396000" cy="39600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96000" cy="396000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-410132" ay="-1457026" az="16931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200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5" name="3D Model 34" descr="Server symbol">
                <a:extLst>
                  <a:ext uri="{FF2B5EF4-FFF2-40B4-BE49-F238E27FC236}">
                    <a16:creationId xmlns:a16="http://schemas.microsoft.com/office/drawing/2014/main" id="{BC54286F-3069-8AF7-B1E5-C7447250BE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16877" y="4068784"/>
                <a:ext cx="396000" cy="396000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495C28B5-7D3C-614E-7A7A-CFF9F7FFFF07}"/>
              </a:ext>
            </a:extLst>
          </p:cNvPr>
          <p:cNvSpPr/>
          <p:nvPr/>
        </p:nvSpPr>
        <p:spPr>
          <a:xfrm rot="5400000">
            <a:off x="8153463" y="4505394"/>
            <a:ext cx="1115525" cy="257369"/>
          </a:xfrm>
          <a:prstGeom prst="wedgeRectCallout">
            <a:avLst>
              <a:gd name="adj1" fmla="val 23773"/>
              <a:gd name="adj2" fmla="val 27578"/>
            </a:avLst>
          </a:prstGeom>
          <a:solidFill>
            <a:sysClr val="windowText" lastClr="000000"/>
          </a:solidFill>
          <a:ln>
            <a:solidFill>
              <a:srgbClr val="5B9BD5"/>
            </a:solidFill>
          </a:ln>
          <a:effectLst>
            <a:outerShdw blurRad="50800" dist="63500" dir="2700000" algn="tl" rotWithShape="0">
              <a:sysClr val="window" lastClr="FFFFFF">
                <a:alpha val="40000"/>
              </a:sys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pPr marR="0" lvl="0" algn="ctr" defTabSz="91436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</a:rPr>
              <a:t>acceptance</a:t>
            </a: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59F6DFDC-BFCD-B98B-C691-B34924188A3D}"/>
              </a:ext>
            </a:extLst>
          </p:cNvPr>
          <p:cNvSpPr/>
          <p:nvPr/>
        </p:nvSpPr>
        <p:spPr>
          <a:xfrm>
            <a:off x="430049" y="2607669"/>
            <a:ext cx="91316" cy="728382"/>
          </a:xfrm>
          <a:prstGeom prst="lef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5" name="Speech Bubble: Rectangle 44">
            <a:extLst>
              <a:ext uri="{FF2B5EF4-FFF2-40B4-BE49-F238E27FC236}">
                <a16:creationId xmlns:a16="http://schemas.microsoft.com/office/drawing/2014/main" id="{A30873D4-8F5D-E6C6-A73E-BFEF80C5AE95}"/>
              </a:ext>
            </a:extLst>
          </p:cNvPr>
          <p:cNvSpPr/>
          <p:nvPr/>
        </p:nvSpPr>
        <p:spPr>
          <a:xfrm>
            <a:off x="44972" y="2866918"/>
            <a:ext cx="412540" cy="195814"/>
          </a:xfrm>
          <a:prstGeom prst="wedgeRectCallout">
            <a:avLst>
              <a:gd name="adj1" fmla="val 676"/>
              <a:gd name="adj2" fmla="val -3128"/>
            </a:avLst>
          </a:prstGeom>
          <a:solidFill>
            <a:sysClr val="windowText" lastClr="000000"/>
          </a:solidFill>
          <a:ln>
            <a:noFill/>
          </a:ln>
          <a:effectLst/>
        </p:spPr>
        <p:txBody>
          <a:bodyPr wrap="none" lIns="36000" tIns="36000" rIns="36000" bIns="36000" rtlCol="0">
            <a:spAutoFit/>
          </a:bodyPr>
          <a:lstStyle/>
          <a:p>
            <a:pPr marR="0" lvl="0" defTabSz="91436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 Light" panose="020F0302020204030204"/>
              </a:rPr>
              <a:t>multiple</a:t>
            </a:r>
          </a:p>
        </p:txBody>
      </p:sp>
      <p:sp>
        <p:nvSpPr>
          <p:cNvPr id="52" name="Arrow: Curved Left 51">
            <a:extLst>
              <a:ext uri="{FF2B5EF4-FFF2-40B4-BE49-F238E27FC236}">
                <a16:creationId xmlns:a16="http://schemas.microsoft.com/office/drawing/2014/main" id="{E7E137FF-6E3A-8F61-9B94-CCDF0C8E78C0}"/>
              </a:ext>
            </a:extLst>
          </p:cNvPr>
          <p:cNvSpPr/>
          <p:nvPr/>
        </p:nvSpPr>
        <p:spPr>
          <a:xfrm>
            <a:off x="9603379" y="188664"/>
            <a:ext cx="1059693" cy="1643620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53" name="Speech Bubble: Rectangle 52">
            <a:extLst>
              <a:ext uri="{FF2B5EF4-FFF2-40B4-BE49-F238E27FC236}">
                <a16:creationId xmlns:a16="http://schemas.microsoft.com/office/drawing/2014/main" id="{60F0ADC0-AAFA-12D8-147C-4871CB47CB89}"/>
              </a:ext>
            </a:extLst>
          </p:cNvPr>
          <p:cNvSpPr/>
          <p:nvPr/>
        </p:nvSpPr>
        <p:spPr>
          <a:xfrm>
            <a:off x="9910792" y="797681"/>
            <a:ext cx="444600" cy="241980"/>
          </a:xfrm>
          <a:prstGeom prst="wedgeRectCallout">
            <a:avLst>
              <a:gd name="adj1" fmla="val 676"/>
              <a:gd name="adj2" fmla="val -3128"/>
            </a:avLst>
          </a:prstGeom>
          <a:solidFill>
            <a:sysClr val="windowText" lastClr="000000"/>
          </a:solidFill>
          <a:ln>
            <a:noFill/>
          </a:ln>
          <a:effectLst/>
        </p:spPr>
        <p:txBody>
          <a:bodyPr wrap="none" lIns="36000" tIns="36000" rIns="36000" bIns="36000" rtlCol="0">
            <a:spAutoFit/>
          </a:bodyPr>
          <a:lstStyle/>
          <a:p>
            <a:pPr marR="0" lvl="0" defTabSz="91436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</a:rPr>
              <a:t>repeat</a:t>
            </a:r>
          </a:p>
        </p:txBody>
      </p:sp>
      <p:sp>
        <p:nvSpPr>
          <p:cNvPr id="54" name="Speech Bubble: Rectangle 53">
            <a:extLst>
              <a:ext uri="{FF2B5EF4-FFF2-40B4-BE49-F238E27FC236}">
                <a16:creationId xmlns:a16="http://schemas.microsoft.com/office/drawing/2014/main" id="{96BE5C3A-7BD9-466D-D633-52A812FCFC74}"/>
              </a:ext>
            </a:extLst>
          </p:cNvPr>
          <p:cNvSpPr/>
          <p:nvPr/>
        </p:nvSpPr>
        <p:spPr>
          <a:xfrm>
            <a:off x="10847346" y="367757"/>
            <a:ext cx="1079389" cy="903700"/>
          </a:xfrm>
          <a:prstGeom prst="wedgeRectCallout">
            <a:avLst>
              <a:gd name="adj1" fmla="val -60888"/>
              <a:gd name="adj2" fmla="val 12781"/>
            </a:avLst>
          </a:prstGeom>
          <a:solidFill>
            <a:schemeClr val="tx1"/>
          </a:solidFill>
          <a:ln>
            <a:solidFill>
              <a:schemeClr val="bg1"/>
            </a:solidFill>
          </a:ln>
          <a:effectLst>
            <a:outerShdw blurRad="50800" dist="63500" dir="2700000" algn="tl" rotWithShape="0">
              <a:schemeClr val="bg1">
                <a:alpha val="40000"/>
              </a:schemeClr>
            </a:outerShdw>
          </a:effectLst>
        </p:spPr>
        <p:txBody>
          <a:bodyPr wrap="none" lIns="36000" tIns="36000" rIns="36000" bIns="36000" rtlCol="0">
            <a:spAutoFit/>
          </a:bodyPr>
          <a:lstStyle/>
          <a:p>
            <a:pPr marL="171450" marR="0" lvl="0" indent="-171450" algn="l" defTabSz="9143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</a:rPr>
              <a:t>remove:</a:t>
            </a:r>
          </a:p>
          <a:p>
            <a:pPr marL="628650" lvl="1" indent="-171450" defTabSz="914369"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prstClr val="white"/>
                </a:solidFill>
                <a:latin typeface="Calibri Light" panose="020F0302020204030204"/>
              </a:rPr>
              <a:t>release</a:t>
            </a:r>
          </a:p>
          <a:p>
            <a:pPr marL="628650" lvl="1" indent="-171450" defTabSz="914369">
              <a:buFont typeface="Arial" panose="020B0604020202020204" pitchFamily="34" charset="0"/>
              <a:buChar char="•"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</a:rPr>
              <a:t>hotfix</a:t>
            </a:r>
          </a:p>
          <a:p>
            <a:pPr marL="628650" lvl="1" indent="-171450" defTabSz="914369"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prstClr val="white"/>
                </a:solidFill>
                <a:latin typeface="Calibri Light" panose="020F0302020204030204"/>
              </a:rPr>
              <a:t>support</a:t>
            </a:r>
          </a:p>
          <a:p>
            <a:pPr marL="171450" indent="-171450" defTabSz="914369">
              <a:buFont typeface="Arial" panose="020B0604020202020204" pitchFamily="34" charset="0"/>
              <a:buChar char="•"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</a:rPr>
              <a:t>branch:</a:t>
            </a:r>
          </a:p>
          <a:p>
            <a:pPr marL="628650" lvl="1" indent="-171450" defTabSz="914369"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prstClr val="white"/>
                </a:solidFill>
                <a:latin typeface="Calibri Light" panose="020F0302020204030204"/>
              </a:rPr>
              <a:t>develop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FA17D5E-7894-E9F9-F26C-C4797AD9C576}"/>
              </a:ext>
            </a:extLst>
          </p:cNvPr>
          <p:cNvGrpSpPr/>
          <p:nvPr/>
        </p:nvGrpSpPr>
        <p:grpSpPr>
          <a:xfrm>
            <a:off x="10847346" y="3558293"/>
            <a:ext cx="1160373" cy="1867800"/>
            <a:chOff x="4186058" y="4064966"/>
            <a:chExt cx="1160373" cy="18678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AED8BCE-BF6C-6321-710A-568B00DBB4A6}"/>
                </a:ext>
              </a:extLst>
            </p:cNvPr>
            <p:cNvSpPr/>
            <p:nvPr/>
          </p:nvSpPr>
          <p:spPr>
            <a:xfrm>
              <a:off x="4186058" y="4064966"/>
              <a:ext cx="1160373" cy="18678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6B5C1F0-8CFE-2979-E904-7899905FBF01}"/>
                </a:ext>
              </a:extLst>
            </p:cNvPr>
            <p:cNvGrpSpPr/>
            <p:nvPr/>
          </p:nvGrpSpPr>
          <p:grpSpPr>
            <a:xfrm>
              <a:off x="4288917" y="4308482"/>
              <a:ext cx="810651" cy="215444"/>
              <a:chOff x="4288917" y="4265997"/>
              <a:chExt cx="810651" cy="215444"/>
            </a:xfrm>
          </p:grpSpPr>
          <p:cxnSp>
            <p:nvCxnSpPr>
              <p:cNvPr id="146" name="Straight Arrow Connector 58">
                <a:extLst>
                  <a:ext uri="{FF2B5EF4-FFF2-40B4-BE49-F238E27FC236}">
                    <a16:creationId xmlns:a16="http://schemas.microsoft.com/office/drawing/2014/main" id="{936EAD09-1CF4-ABE1-AFD6-8F8F0332B520}"/>
                  </a:ext>
                </a:extLst>
              </p:cNvPr>
              <p:cNvCxnSpPr/>
              <p:nvPr/>
            </p:nvCxnSpPr>
            <p:spPr>
              <a:xfrm>
                <a:off x="4288917" y="4389107"/>
                <a:ext cx="304815" cy="0"/>
              </a:xfrm>
              <a:prstGeom prst="straightConnector1">
                <a:avLst/>
              </a:prstGeom>
              <a:ln w="2540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E9BCD0E2-1111-A252-1CED-5B5EFF9DE7A9}"/>
                  </a:ext>
                </a:extLst>
              </p:cNvPr>
              <p:cNvSpPr txBox="1"/>
              <p:nvPr/>
            </p:nvSpPr>
            <p:spPr>
              <a:xfrm>
                <a:off x="4629568" y="4265997"/>
                <a:ext cx="47000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noProof="1">
                    <a:solidFill>
                      <a:schemeClr val="bg2"/>
                    </a:solidFill>
                    <a:latin typeface="+mj-lt"/>
                  </a:rPr>
                  <a:t>branch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6B738AC1-E043-3FDB-76C3-6B0B7A07B240}"/>
                </a:ext>
              </a:extLst>
            </p:cNvPr>
            <p:cNvGrpSpPr/>
            <p:nvPr/>
          </p:nvGrpSpPr>
          <p:grpSpPr>
            <a:xfrm>
              <a:off x="4288917" y="4493946"/>
              <a:ext cx="793019" cy="215444"/>
              <a:chOff x="4288917" y="4430659"/>
              <a:chExt cx="793019" cy="215444"/>
            </a:xfrm>
          </p:grpSpPr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BB379B29-9C98-1555-A735-FCC34B28C8BF}"/>
                  </a:ext>
                </a:extLst>
              </p:cNvPr>
              <p:cNvCxnSpPr/>
              <p:nvPr/>
            </p:nvCxnSpPr>
            <p:spPr>
              <a:xfrm>
                <a:off x="4288917" y="4553769"/>
                <a:ext cx="304815" cy="0"/>
              </a:xfrm>
              <a:prstGeom prst="straightConnector1">
                <a:avLst/>
              </a:prstGeom>
              <a:ln w="25400"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1ABEBD75-6777-2FA1-D69E-41322CE41B88}"/>
                  </a:ext>
                </a:extLst>
              </p:cNvPr>
              <p:cNvSpPr txBox="1"/>
              <p:nvPr/>
            </p:nvSpPr>
            <p:spPr>
              <a:xfrm>
                <a:off x="4629568" y="4430659"/>
                <a:ext cx="45236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noProof="1">
                    <a:solidFill>
                      <a:schemeClr val="bg2"/>
                    </a:solidFill>
                    <a:latin typeface="+mj-lt"/>
                  </a:rPr>
                  <a:t>merge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39CB0CC-3AAB-84D0-88C6-21BB3F789EF4}"/>
                </a:ext>
              </a:extLst>
            </p:cNvPr>
            <p:cNvGrpSpPr/>
            <p:nvPr/>
          </p:nvGrpSpPr>
          <p:grpSpPr>
            <a:xfrm>
              <a:off x="4288917" y="4679410"/>
              <a:ext cx="974158" cy="215444"/>
              <a:chOff x="4288917" y="4595329"/>
              <a:chExt cx="974158" cy="215444"/>
            </a:xfrm>
          </p:grpSpPr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8ED933E8-4EE1-3960-76B7-2BD67A3FE9AB}"/>
                  </a:ext>
                </a:extLst>
              </p:cNvPr>
              <p:cNvSpPr txBox="1"/>
              <p:nvPr/>
            </p:nvSpPr>
            <p:spPr>
              <a:xfrm>
                <a:off x="4629568" y="4595329"/>
                <a:ext cx="63350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noProof="1">
                    <a:solidFill>
                      <a:schemeClr val="bg2"/>
                    </a:solidFill>
                    <a:latin typeface="+mj-lt"/>
                  </a:rPr>
                  <a:t>cherry pick</a:t>
                </a:r>
              </a:p>
            </p:txBody>
          </p:sp>
          <p:cxnSp>
            <p:nvCxnSpPr>
              <p:cNvPr id="132" name="Straight Arrow Connector 115">
                <a:extLst>
                  <a:ext uri="{FF2B5EF4-FFF2-40B4-BE49-F238E27FC236}">
                    <a16:creationId xmlns:a16="http://schemas.microsoft.com/office/drawing/2014/main" id="{EDAD0DD9-DD8B-D924-D257-F45033F93C40}"/>
                  </a:ext>
                </a:extLst>
              </p:cNvPr>
              <p:cNvCxnSpPr/>
              <p:nvPr/>
            </p:nvCxnSpPr>
            <p:spPr>
              <a:xfrm>
                <a:off x="4288917" y="4718439"/>
                <a:ext cx="304815" cy="0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D5657C8-847C-DFE3-A545-CB720E2ADFC2}"/>
                </a:ext>
              </a:extLst>
            </p:cNvPr>
            <p:cNvGrpSpPr/>
            <p:nvPr/>
          </p:nvGrpSpPr>
          <p:grpSpPr>
            <a:xfrm>
              <a:off x="4288917" y="4864874"/>
              <a:ext cx="841109" cy="215444"/>
              <a:chOff x="4288917" y="4755658"/>
              <a:chExt cx="841109" cy="215444"/>
            </a:xfrm>
          </p:grpSpPr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6DB4E637-2980-F904-3ACA-361A77F88C9B}"/>
                  </a:ext>
                </a:extLst>
              </p:cNvPr>
              <p:cNvCxnSpPr/>
              <p:nvPr/>
            </p:nvCxnSpPr>
            <p:spPr>
              <a:xfrm>
                <a:off x="4288917" y="4878768"/>
                <a:ext cx="304815" cy="0"/>
              </a:xfrm>
              <a:prstGeom prst="straightConnector1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D6989C6A-66BE-6052-FA37-ABA3C14945E7}"/>
                  </a:ext>
                </a:extLst>
              </p:cNvPr>
              <p:cNvSpPr txBox="1"/>
              <p:nvPr/>
            </p:nvSpPr>
            <p:spPr>
              <a:xfrm>
                <a:off x="4629568" y="4755658"/>
                <a:ext cx="5004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noProof="1">
                    <a:solidFill>
                      <a:schemeClr val="bg2"/>
                    </a:solidFill>
                    <a:latin typeface="+mj-lt"/>
                  </a:rPr>
                  <a:t>commit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B80032E-D605-213B-7B1D-EE221F3F5C86}"/>
                </a:ext>
              </a:extLst>
            </p:cNvPr>
            <p:cNvGrpSpPr/>
            <p:nvPr/>
          </p:nvGrpSpPr>
          <p:grpSpPr>
            <a:xfrm>
              <a:off x="4288917" y="5050338"/>
              <a:ext cx="832317" cy="215444"/>
              <a:chOff x="4288917" y="4920391"/>
              <a:chExt cx="832317" cy="215444"/>
            </a:xfrm>
          </p:grpSpPr>
          <p:sp>
            <p:nvSpPr>
              <p:cNvPr id="117" name="Flowchart: Connector 116">
                <a:extLst>
                  <a:ext uri="{FF2B5EF4-FFF2-40B4-BE49-F238E27FC236}">
                    <a16:creationId xmlns:a16="http://schemas.microsoft.com/office/drawing/2014/main" id="{8DDC38C5-5D01-E131-1759-4F95E4FDCF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88917" y="4974113"/>
                <a:ext cx="108000" cy="108000"/>
              </a:xfrm>
              <a:prstGeom prst="flowChartConnector">
                <a:avLst/>
              </a:prstGeom>
              <a:pattFill prst="pct50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53E5D26D-07F6-78EC-BF14-D40892DCA40A}"/>
                  </a:ext>
                </a:extLst>
              </p:cNvPr>
              <p:cNvSpPr txBox="1"/>
              <p:nvPr/>
            </p:nvSpPr>
            <p:spPr>
              <a:xfrm>
                <a:off x="4620776" y="4920391"/>
                <a:ext cx="5004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solidFill>
                      <a:schemeClr val="bg2"/>
                    </a:solidFill>
                    <a:latin typeface="+mj-lt"/>
                  </a:rPr>
                  <a:t>commit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5D96A15-350B-4D00-8E77-CBF334BB53BF}"/>
                </a:ext>
              </a:extLst>
            </p:cNvPr>
            <p:cNvGrpSpPr/>
            <p:nvPr/>
          </p:nvGrpSpPr>
          <p:grpSpPr>
            <a:xfrm>
              <a:off x="4288917" y="5253138"/>
              <a:ext cx="802637" cy="252000"/>
              <a:chOff x="4288917" y="5108210"/>
              <a:chExt cx="802637" cy="252000"/>
            </a:xfrm>
          </p:grpSpPr>
          <p:pic>
            <p:nvPicPr>
              <p:cNvPr id="87" name="Picture 86" descr="A cartoon rocket ship with a blue and red top&#10;&#10;Description automatically generated">
                <a:extLst>
                  <a:ext uri="{FF2B5EF4-FFF2-40B4-BE49-F238E27FC236}">
                    <a16:creationId xmlns:a16="http://schemas.microsoft.com/office/drawing/2014/main" id="{9B449121-7C2E-7195-4775-53DD7DB5E9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4288917" y="5108210"/>
                <a:ext cx="252000" cy="252000"/>
              </a:xfrm>
              <a:prstGeom prst="rect">
                <a:avLst/>
              </a:prstGeom>
            </p:spPr>
          </p:pic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F667703F-9917-3B6E-F14A-D95119109459}"/>
                  </a:ext>
                </a:extLst>
              </p:cNvPr>
              <p:cNvSpPr txBox="1"/>
              <p:nvPr/>
            </p:nvSpPr>
            <p:spPr>
              <a:xfrm>
                <a:off x="4629568" y="5126488"/>
                <a:ext cx="46198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solidFill>
                      <a:schemeClr val="bg2"/>
                    </a:solidFill>
                    <a:latin typeface="+mj-lt"/>
                  </a:rPr>
                  <a:t>deploy</a:t>
                </a: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E6BF8CD-5208-5AC2-2D12-A81CA98D5EA9}"/>
                </a:ext>
              </a:extLst>
            </p:cNvPr>
            <p:cNvGrpSpPr/>
            <p:nvPr/>
          </p:nvGrpSpPr>
          <p:grpSpPr>
            <a:xfrm>
              <a:off x="4288917" y="5522828"/>
              <a:ext cx="1057514" cy="337528"/>
              <a:chOff x="4288917" y="5457820"/>
              <a:chExt cx="1057514" cy="337528"/>
            </a:xfrm>
          </p:grpSpPr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83" name="3D Model 82" descr="Server symbol">
                    <a:extLst>
                      <a:ext uri="{FF2B5EF4-FFF2-40B4-BE49-F238E27FC236}">
                        <a16:creationId xmlns:a16="http://schemas.microsoft.com/office/drawing/2014/main" id="{BE274D3D-55B5-83F9-ED5C-A2ABB71690E8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77494528"/>
                      </p:ext>
                    </p:extLst>
                  </p:nvPr>
                </p:nvGraphicFramePr>
                <p:xfrm>
                  <a:off x="4288917" y="5457820"/>
                  <a:ext cx="180000" cy="337528"/>
                </p:xfrm>
                <a:graphic>
                  <a:graphicData uri="http://schemas.microsoft.com/office/drawing/2017/model3d">
                    <am3d:model3d r:embed="rId2">
                      <am3d:spPr>
                        <a:xfrm>
                          <a:off x="0" y="0"/>
                          <a:ext cx="180000" cy="337528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5893909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8157799" d="1000000"/>
                        <am3d:preTrans dx="-20171" dy="-18006390" dz="-3714845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-410132" ay="-1457026" az="169317"/>
                        <am3d:postTrans dx="0" dy="0" dz="0"/>
                      </am3d:trans>
                      <am3d:raster rName="Office3DRenderer" rVer="16.0.8326">
                        <am3d:blip r:embed="rId7"/>
                      </am3d:raster>
                      <am3d:objViewport viewportSz="340682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83" name="3D Model 82" descr="Server symbol">
                    <a:extLst>
                      <a:ext uri="{FF2B5EF4-FFF2-40B4-BE49-F238E27FC236}">
                        <a16:creationId xmlns:a16="http://schemas.microsoft.com/office/drawing/2014/main" id="{BE274D3D-55B5-83F9-ED5C-A2ABB71690E8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0950205" y="5016155"/>
                    <a:ext cx="180000" cy="337528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EC55EF6-D44D-32F3-92D6-7685911414AA}"/>
                  </a:ext>
                </a:extLst>
              </p:cNvPr>
              <p:cNvSpPr txBox="1"/>
              <p:nvPr/>
            </p:nvSpPr>
            <p:spPr>
              <a:xfrm>
                <a:off x="4629568" y="5518862"/>
                <a:ext cx="71686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solidFill>
                      <a:schemeClr val="bg2"/>
                    </a:solidFill>
                    <a:latin typeface="+mj-lt"/>
                  </a:rPr>
                  <a:t>environment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5DFD12E-7650-C617-3A08-0C741175F41F}"/>
                </a:ext>
              </a:extLst>
            </p:cNvPr>
            <p:cNvGrpSpPr/>
            <p:nvPr/>
          </p:nvGrpSpPr>
          <p:grpSpPr>
            <a:xfrm>
              <a:off x="4288917" y="4123018"/>
              <a:ext cx="810651" cy="215444"/>
              <a:chOff x="4288917" y="4123018"/>
              <a:chExt cx="810651" cy="215444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440FCE04-F96C-1DD7-4501-C465DED065C0}"/>
                  </a:ext>
                </a:extLst>
              </p:cNvPr>
              <p:cNvCxnSpPr/>
              <p:nvPr/>
            </p:nvCxnSpPr>
            <p:spPr>
              <a:xfrm flipV="1">
                <a:off x="4288917" y="4249061"/>
                <a:ext cx="304815" cy="1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75191F2-CA8B-FFAA-5E35-F0BB02CFA110}"/>
                  </a:ext>
                </a:extLst>
              </p:cNvPr>
              <p:cNvSpPr txBox="1"/>
              <p:nvPr/>
            </p:nvSpPr>
            <p:spPr>
              <a:xfrm>
                <a:off x="4629568" y="4123018"/>
                <a:ext cx="47000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solidFill>
                      <a:schemeClr val="bg2"/>
                    </a:solidFill>
                    <a:latin typeface="+mj-lt"/>
                  </a:rPr>
                  <a:t>branch</a:t>
                </a:r>
              </a:p>
            </p:txBody>
          </p:sp>
        </p:grpSp>
      </p:grpSp>
      <p:sp>
        <p:nvSpPr>
          <p:cNvPr id="148" name="Arrow: Right 147">
            <a:extLst>
              <a:ext uri="{FF2B5EF4-FFF2-40B4-BE49-F238E27FC236}">
                <a16:creationId xmlns:a16="http://schemas.microsoft.com/office/drawing/2014/main" id="{EED49356-410A-D8BA-84D5-8E76A1D794C9}"/>
              </a:ext>
            </a:extLst>
          </p:cNvPr>
          <p:cNvSpPr/>
          <p:nvPr/>
        </p:nvSpPr>
        <p:spPr>
          <a:xfrm>
            <a:off x="719386" y="541659"/>
            <a:ext cx="6522142" cy="7181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major/minor cycle</a:t>
            </a:r>
          </a:p>
        </p:txBody>
      </p:sp>
      <p:sp>
        <p:nvSpPr>
          <p:cNvPr id="149" name="Double Wave 148">
            <a:extLst>
              <a:ext uri="{FF2B5EF4-FFF2-40B4-BE49-F238E27FC236}">
                <a16:creationId xmlns:a16="http://schemas.microsoft.com/office/drawing/2014/main" id="{81697F47-1687-EB06-DE01-43C384CBF4F6}"/>
              </a:ext>
            </a:extLst>
          </p:cNvPr>
          <p:cNvSpPr/>
          <p:nvPr/>
        </p:nvSpPr>
        <p:spPr>
          <a:xfrm>
            <a:off x="7886122" y="553343"/>
            <a:ext cx="921062" cy="718114"/>
          </a:xfrm>
          <a:prstGeom prst="doubleWav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</a:t>
            </a:r>
          </a:p>
          <a:p>
            <a:pPr algn="ctr"/>
            <a:r>
              <a:rPr lang="en-US" dirty="0"/>
              <a:t>version</a:t>
            </a:r>
          </a:p>
        </p:txBody>
      </p:sp>
      <p:sp>
        <p:nvSpPr>
          <p:cNvPr id="150" name="Arrow: Right 149">
            <a:extLst>
              <a:ext uri="{FF2B5EF4-FFF2-40B4-BE49-F238E27FC236}">
                <a16:creationId xmlns:a16="http://schemas.microsoft.com/office/drawing/2014/main" id="{F5690781-77D1-CC85-C6B1-07AC946E69BF}"/>
              </a:ext>
            </a:extLst>
          </p:cNvPr>
          <p:cNvSpPr/>
          <p:nvPr/>
        </p:nvSpPr>
        <p:spPr>
          <a:xfrm>
            <a:off x="2716952" y="5842193"/>
            <a:ext cx="1681429" cy="7181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patch cycle</a:t>
            </a:r>
          </a:p>
        </p:txBody>
      </p:sp>
      <p:sp>
        <p:nvSpPr>
          <p:cNvPr id="151" name="Double Wave 150">
            <a:extLst>
              <a:ext uri="{FF2B5EF4-FFF2-40B4-BE49-F238E27FC236}">
                <a16:creationId xmlns:a16="http://schemas.microsoft.com/office/drawing/2014/main" id="{19FB279B-E247-4E86-293D-1F8C13F1D80C}"/>
              </a:ext>
            </a:extLst>
          </p:cNvPr>
          <p:cNvSpPr/>
          <p:nvPr/>
        </p:nvSpPr>
        <p:spPr>
          <a:xfrm>
            <a:off x="7976610" y="5815096"/>
            <a:ext cx="984340" cy="718098"/>
          </a:xfrm>
          <a:prstGeom prst="doubleWav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</a:t>
            </a:r>
          </a:p>
          <a:p>
            <a:pPr algn="ctr"/>
            <a:r>
              <a:rPr lang="en-US" dirty="0"/>
              <a:t>patch</a:t>
            </a:r>
          </a:p>
        </p:txBody>
      </p:sp>
    </p:spTree>
    <p:extLst>
      <p:ext uri="{BB962C8B-B14F-4D97-AF65-F5344CB8AC3E}">
        <p14:creationId xmlns:p14="http://schemas.microsoft.com/office/powerpoint/2010/main" val="3622205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448A3E-D55B-EF5B-3DF7-2663B3C50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4D53C-CFF9-2532-E91D-5E09BF4B1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38" y="123804"/>
            <a:ext cx="1419043" cy="369332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solidFill>
              <a:schemeClr val="accent1"/>
            </a:solidFill>
          </a:ln>
        </p:spPr>
        <p:txBody>
          <a:bodyPr vert="horz" wrap="none" lIns="91440" tIns="45720" rIns="91440" bIns="45720" rtlCol="0" anchor="t">
            <a:sp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25000"/>
                  </a:schemeClr>
                </a:solidFill>
                <a:sym typeface="Wingdings" panose="05000000000000000000" pitchFamily="2" charset="2"/>
              </a:rPr>
              <a:t>5. reference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5F4F16-4ED7-69E1-E15C-78936E93D6D8}"/>
              </a:ext>
            </a:extLst>
          </p:cNvPr>
          <p:cNvSpPr/>
          <p:nvPr/>
        </p:nvSpPr>
        <p:spPr>
          <a:xfrm>
            <a:off x="86598" y="641131"/>
            <a:ext cx="207692" cy="5990897"/>
          </a:xfrm>
          <a:prstGeom prst="rect">
            <a:avLst/>
          </a:prstGeom>
          <a:solidFill>
            <a:schemeClr val="tx1"/>
          </a:solidFill>
          <a:ln w="25400"/>
          <a:effectLst>
            <a:outerShdw blurRad="50800" dist="635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3A86AD3-494E-EC45-7F92-2415B53DDE26}"/>
              </a:ext>
            </a:extLst>
          </p:cNvPr>
          <p:cNvGrpSpPr/>
          <p:nvPr/>
        </p:nvGrpSpPr>
        <p:grpSpPr>
          <a:xfrm>
            <a:off x="209477" y="758949"/>
            <a:ext cx="852172" cy="289586"/>
            <a:chOff x="5881666" y="1590687"/>
            <a:chExt cx="852172" cy="289586"/>
          </a:xfrm>
        </p:grpSpPr>
        <p:sp>
          <p:nvSpPr>
            <p:cNvPr id="56" name="Retângulo 5">
              <a:extLst>
                <a:ext uri="{FF2B5EF4-FFF2-40B4-BE49-F238E27FC236}">
                  <a16:creationId xmlns:a16="http://schemas.microsoft.com/office/drawing/2014/main" id="{6D93E5C2-E991-E3BA-1BED-515D20BF3555}"/>
                </a:ext>
              </a:extLst>
            </p:cNvPr>
            <p:cNvSpPr/>
            <p:nvPr/>
          </p:nvSpPr>
          <p:spPr>
            <a:xfrm>
              <a:off x="6081095" y="1603274"/>
              <a:ext cx="65274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36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prstClr val="black"/>
                  </a:solidFill>
                  <a:hlinkClick r:id="rId2"/>
                </a:rPr>
                <a:t>g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hlinkClick r:id="rId2"/>
                </a:rPr>
                <a:t>it flow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57" name="Picture 56" descr="Icon&#10;&#10;Description automatically generated">
              <a:extLst>
                <a:ext uri="{FF2B5EF4-FFF2-40B4-BE49-F238E27FC236}">
                  <a16:creationId xmlns:a16="http://schemas.microsoft.com/office/drawing/2014/main" id="{6EA9DED8-2C2B-E963-5D54-A098F3444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1666" y="1590687"/>
              <a:ext cx="277000" cy="277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8600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EF66BF9-1205-4921-9848-E01F172B1E41}"/>
              </a:ext>
            </a:extLst>
          </p:cNvPr>
          <p:cNvSpPr/>
          <p:nvPr/>
        </p:nvSpPr>
        <p:spPr>
          <a:xfrm>
            <a:off x="161745" y="641132"/>
            <a:ext cx="207692" cy="5990897"/>
          </a:xfrm>
          <a:prstGeom prst="rect">
            <a:avLst/>
          </a:prstGeom>
          <a:solidFill>
            <a:schemeClr val="tx1"/>
          </a:solidFill>
          <a:ln w="254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>
            <a:outerShdw blurRad="50800" dist="63500" dir="2700000" algn="tl" rotWithShape="0">
              <a:schemeClr val="bg1">
                <a:alpha val="40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3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Arrow: Right 5">
            <a:extLst>
              <a:ext uri="{FF2B5EF4-FFF2-40B4-BE49-F238E27FC236}">
                <a16:creationId xmlns:a16="http://schemas.microsoft.com/office/drawing/2014/main" id="{37D7CF4F-FF2A-4394-89CF-6DD9FAFE9EDE}"/>
              </a:ext>
            </a:extLst>
          </p:cNvPr>
          <p:cNvSpPr/>
          <p:nvPr/>
        </p:nvSpPr>
        <p:spPr>
          <a:xfrm>
            <a:off x="282327" y="740052"/>
            <a:ext cx="1434814" cy="276999"/>
          </a:xfrm>
          <a:custGeom>
            <a:avLst/>
            <a:gdLst>
              <a:gd name="connsiteX0" fmla="*/ 0 w 1727200"/>
              <a:gd name="connsiteY0" fmla="*/ 119380 h 477520"/>
              <a:gd name="connsiteX1" fmla="*/ 1488440 w 1727200"/>
              <a:gd name="connsiteY1" fmla="*/ 119380 h 477520"/>
              <a:gd name="connsiteX2" fmla="*/ 1488440 w 1727200"/>
              <a:gd name="connsiteY2" fmla="*/ 0 h 477520"/>
              <a:gd name="connsiteX3" fmla="*/ 1727200 w 1727200"/>
              <a:gd name="connsiteY3" fmla="*/ 238760 h 477520"/>
              <a:gd name="connsiteX4" fmla="*/ 1488440 w 1727200"/>
              <a:gd name="connsiteY4" fmla="*/ 477520 h 477520"/>
              <a:gd name="connsiteX5" fmla="*/ 1488440 w 1727200"/>
              <a:gd name="connsiteY5" fmla="*/ 358140 h 477520"/>
              <a:gd name="connsiteX6" fmla="*/ 0 w 1727200"/>
              <a:gd name="connsiteY6" fmla="*/ 358140 h 477520"/>
              <a:gd name="connsiteX7" fmla="*/ 0 w 1727200"/>
              <a:gd name="connsiteY7" fmla="*/ 119380 h 477520"/>
              <a:gd name="connsiteX0" fmla="*/ 0 w 1727200"/>
              <a:gd name="connsiteY0" fmla="*/ 11803 h 369943"/>
              <a:gd name="connsiteX1" fmla="*/ 1488440 w 1727200"/>
              <a:gd name="connsiteY1" fmla="*/ 11803 h 369943"/>
              <a:gd name="connsiteX2" fmla="*/ 1488440 w 1727200"/>
              <a:gd name="connsiteY2" fmla="*/ 0 h 369943"/>
              <a:gd name="connsiteX3" fmla="*/ 1727200 w 1727200"/>
              <a:gd name="connsiteY3" fmla="*/ 131183 h 369943"/>
              <a:gd name="connsiteX4" fmla="*/ 1488440 w 1727200"/>
              <a:gd name="connsiteY4" fmla="*/ 369943 h 369943"/>
              <a:gd name="connsiteX5" fmla="*/ 1488440 w 1727200"/>
              <a:gd name="connsiteY5" fmla="*/ 250563 h 369943"/>
              <a:gd name="connsiteX6" fmla="*/ 0 w 1727200"/>
              <a:gd name="connsiteY6" fmla="*/ 250563 h 369943"/>
              <a:gd name="connsiteX7" fmla="*/ 0 w 1727200"/>
              <a:gd name="connsiteY7" fmla="*/ 11803 h 369943"/>
              <a:gd name="connsiteX0" fmla="*/ 0 w 1727200"/>
              <a:gd name="connsiteY0" fmla="*/ 0 h 358140"/>
              <a:gd name="connsiteX1" fmla="*/ 1488440 w 1727200"/>
              <a:gd name="connsiteY1" fmla="*/ 0 h 358140"/>
              <a:gd name="connsiteX2" fmla="*/ 1497538 w 1727200"/>
              <a:gd name="connsiteY2" fmla="*/ 6394 h 358140"/>
              <a:gd name="connsiteX3" fmla="*/ 1727200 w 1727200"/>
              <a:gd name="connsiteY3" fmla="*/ 119380 h 358140"/>
              <a:gd name="connsiteX4" fmla="*/ 1488440 w 1727200"/>
              <a:gd name="connsiteY4" fmla="*/ 358140 h 358140"/>
              <a:gd name="connsiteX5" fmla="*/ 1488440 w 1727200"/>
              <a:gd name="connsiteY5" fmla="*/ 238760 h 358140"/>
              <a:gd name="connsiteX6" fmla="*/ 0 w 1727200"/>
              <a:gd name="connsiteY6" fmla="*/ 238760 h 358140"/>
              <a:gd name="connsiteX7" fmla="*/ 0 w 1727200"/>
              <a:gd name="connsiteY7" fmla="*/ 0 h 358140"/>
              <a:gd name="connsiteX0" fmla="*/ 0 w 1727200"/>
              <a:gd name="connsiteY0" fmla="*/ 0 h 239859"/>
              <a:gd name="connsiteX1" fmla="*/ 1488440 w 1727200"/>
              <a:gd name="connsiteY1" fmla="*/ 0 h 239859"/>
              <a:gd name="connsiteX2" fmla="*/ 1497538 w 1727200"/>
              <a:gd name="connsiteY2" fmla="*/ 6394 h 239859"/>
              <a:gd name="connsiteX3" fmla="*/ 1727200 w 1727200"/>
              <a:gd name="connsiteY3" fmla="*/ 119380 h 239859"/>
              <a:gd name="connsiteX4" fmla="*/ 1492989 w 1727200"/>
              <a:gd name="connsiteY4" fmla="*/ 239859 h 239859"/>
              <a:gd name="connsiteX5" fmla="*/ 1488440 w 1727200"/>
              <a:gd name="connsiteY5" fmla="*/ 238760 h 239859"/>
              <a:gd name="connsiteX6" fmla="*/ 0 w 1727200"/>
              <a:gd name="connsiteY6" fmla="*/ 238760 h 239859"/>
              <a:gd name="connsiteX7" fmla="*/ 0 w 1727200"/>
              <a:gd name="connsiteY7" fmla="*/ 0 h 239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27200" h="239859">
                <a:moveTo>
                  <a:pt x="0" y="0"/>
                </a:moveTo>
                <a:lnTo>
                  <a:pt x="1488440" y="0"/>
                </a:lnTo>
                <a:lnTo>
                  <a:pt x="1497538" y="6394"/>
                </a:lnTo>
                <a:lnTo>
                  <a:pt x="1727200" y="119380"/>
                </a:lnTo>
                <a:lnTo>
                  <a:pt x="1492989" y="239859"/>
                </a:lnTo>
                <a:lnTo>
                  <a:pt x="1488440" y="238760"/>
                </a:lnTo>
                <a:lnTo>
                  <a:pt x="0" y="23876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254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63500" dir="2700000" algn="tl" rotWithShape="0">
              <a:schemeClr val="bg1">
                <a:alpha val="40000"/>
              </a:schemeClr>
            </a:outerShdw>
          </a:effectLst>
        </p:spPr>
        <p:txBody>
          <a:bodyPr wrap="none" lIns="90000" tIns="0" rIns="180000" bIns="0" rtlCol="0" anchor="ctr">
            <a:spAutoFit/>
          </a:bodyPr>
          <a:lstStyle/>
          <a:p>
            <a:pPr marL="0" marR="0" lvl="0" indent="0" algn="l" defTabSz="9143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new project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1340E3-E6E7-40FD-BFE9-9758DA674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45" y="185083"/>
            <a:ext cx="1352165" cy="369332"/>
          </a:xfrm>
          <a:gradFill>
            <a:gsLst>
              <a:gs pos="0">
                <a:srgbClr val="4472C4">
                  <a:lumMod val="5000"/>
                  <a:lumOff val="95000"/>
                </a:srgbClr>
              </a:gs>
              <a:gs pos="74000">
                <a:srgbClr val="4472C4">
                  <a:lumMod val="45000"/>
                  <a:lumOff val="55000"/>
                </a:srgbClr>
              </a:gs>
              <a:gs pos="83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5400000" scaled="1"/>
          </a:gradFill>
          <a:ln w="254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50800" dist="63500" dir="2700000" algn="tl" rotWithShape="0">
              <a:schemeClr val="bg1">
                <a:alpha val="40000"/>
              </a:schemeClr>
            </a:outerShdw>
          </a:effectLst>
        </p:spPr>
        <p:txBody>
          <a:bodyPr vert="horz" wrap="none" lIns="91440" tIns="45720" rIns="91440" bIns="45720" rtlCol="0" anchor="t">
            <a:spAutoFit/>
          </a:bodyPr>
          <a:lstStyle/>
          <a:p>
            <a:r>
              <a:rPr lang="en-US" sz="2000" dirty="0">
                <a:solidFill>
                  <a:sysClr val="windowText" lastClr="000000"/>
                </a:solidFill>
                <a:latin typeface="Calibri Light" panose="020F0302020204030204"/>
              </a:rPr>
              <a:t>Z. template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41A7F36-A6A2-4B0F-BFF3-546E7A3EE687}"/>
              </a:ext>
            </a:extLst>
          </p:cNvPr>
          <p:cNvSpPr/>
          <p:nvPr/>
        </p:nvSpPr>
        <p:spPr>
          <a:xfrm>
            <a:off x="3990477" y="641131"/>
            <a:ext cx="251307" cy="3081938"/>
          </a:xfrm>
          <a:prstGeom prst="roundRect">
            <a:avLst/>
          </a:prstGeom>
          <a:solidFill>
            <a:schemeClr val="tx1"/>
          </a:solidFill>
          <a:ln w="25400">
            <a:solidFill>
              <a:schemeClr val="accent6">
                <a:lumMod val="75000"/>
              </a:schemeClr>
            </a:solidFill>
          </a:ln>
          <a:effectLst>
            <a:outerShdw blurRad="50800" dist="635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Seta para a Direita 19">
            <a:extLst>
              <a:ext uri="{FF2B5EF4-FFF2-40B4-BE49-F238E27FC236}">
                <a16:creationId xmlns:a16="http://schemas.microsoft.com/office/drawing/2014/main" id="{ECA516AD-C913-468A-98D2-3DA2573FC6F1}"/>
              </a:ext>
            </a:extLst>
          </p:cNvPr>
          <p:cNvSpPr/>
          <p:nvPr/>
        </p:nvSpPr>
        <p:spPr>
          <a:xfrm flipH="1">
            <a:off x="297492" y="1258802"/>
            <a:ext cx="1490957" cy="276999"/>
          </a:xfrm>
          <a:custGeom>
            <a:avLst/>
            <a:gdLst>
              <a:gd name="connsiteX0" fmla="*/ 0 w 2607159"/>
              <a:gd name="connsiteY0" fmla="*/ 137562 h 550247"/>
              <a:gd name="connsiteX1" fmla="*/ 2332036 w 2607159"/>
              <a:gd name="connsiteY1" fmla="*/ 137562 h 550247"/>
              <a:gd name="connsiteX2" fmla="*/ 2332036 w 2607159"/>
              <a:gd name="connsiteY2" fmla="*/ 0 h 550247"/>
              <a:gd name="connsiteX3" fmla="*/ 2607159 w 2607159"/>
              <a:gd name="connsiteY3" fmla="*/ 275124 h 550247"/>
              <a:gd name="connsiteX4" fmla="*/ 2332036 w 2607159"/>
              <a:gd name="connsiteY4" fmla="*/ 550247 h 550247"/>
              <a:gd name="connsiteX5" fmla="*/ 2332036 w 2607159"/>
              <a:gd name="connsiteY5" fmla="*/ 412685 h 550247"/>
              <a:gd name="connsiteX6" fmla="*/ 0 w 2607159"/>
              <a:gd name="connsiteY6" fmla="*/ 412685 h 550247"/>
              <a:gd name="connsiteX7" fmla="*/ 0 w 2607159"/>
              <a:gd name="connsiteY7" fmla="*/ 137562 h 550247"/>
              <a:gd name="connsiteX0" fmla="*/ 0 w 2607159"/>
              <a:gd name="connsiteY0" fmla="*/ 137562 h 550247"/>
              <a:gd name="connsiteX1" fmla="*/ 2332036 w 2607159"/>
              <a:gd name="connsiteY1" fmla="*/ 137562 h 550247"/>
              <a:gd name="connsiteX2" fmla="*/ 2332036 w 2607159"/>
              <a:gd name="connsiteY2" fmla="*/ 0 h 550247"/>
              <a:gd name="connsiteX3" fmla="*/ 2607159 w 2607159"/>
              <a:gd name="connsiteY3" fmla="*/ 275124 h 550247"/>
              <a:gd name="connsiteX4" fmla="*/ 2332036 w 2607159"/>
              <a:gd name="connsiteY4" fmla="*/ 550247 h 550247"/>
              <a:gd name="connsiteX5" fmla="*/ 2332036 w 2607159"/>
              <a:gd name="connsiteY5" fmla="*/ 412685 h 550247"/>
              <a:gd name="connsiteX6" fmla="*/ 0 w 2607159"/>
              <a:gd name="connsiteY6" fmla="*/ 412685 h 550247"/>
              <a:gd name="connsiteX7" fmla="*/ 0 w 2607159"/>
              <a:gd name="connsiteY7" fmla="*/ 137562 h 550247"/>
              <a:gd name="connsiteX0" fmla="*/ 0 w 2607159"/>
              <a:gd name="connsiteY0" fmla="*/ 0 h 412685"/>
              <a:gd name="connsiteX1" fmla="*/ 2332036 w 2607159"/>
              <a:gd name="connsiteY1" fmla="*/ 0 h 412685"/>
              <a:gd name="connsiteX2" fmla="*/ 2607159 w 2607159"/>
              <a:gd name="connsiteY2" fmla="*/ 137562 h 412685"/>
              <a:gd name="connsiteX3" fmla="*/ 2332036 w 2607159"/>
              <a:gd name="connsiteY3" fmla="*/ 412685 h 412685"/>
              <a:gd name="connsiteX4" fmla="*/ 2332036 w 2607159"/>
              <a:gd name="connsiteY4" fmla="*/ 275123 h 412685"/>
              <a:gd name="connsiteX5" fmla="*/ 0 w 2607159"/>
              <a:gd name="connsiteY5" fmla="*/ 275123 h 412685"/>
              <a:gd name="connsiteX6" fmla="*/ 0 w 2607159"/>
              <a:gd name="connsiteY6" fmla="*/ 0 h 412685"/>
              <a:gd name="connsiteX0" fmla="*/ 0 w 2607159"/>
              <a:gd name="connsiteY0" fmla="*/ 0 h 275123"/>
              <a:gd name="connsiteX1" fmla="*/ 2332036 w 2607159"/>
              <a:gd name="connsiteY1" fmla="*/ 0 h 275123"/>
              <a:gd name="connsiteX2" fmla="*/ 2607159 w 2607159"/>
              <a:gd name="connsiteY2" fmla="*/ 137562 h 275123"/>
              <a:gd name="connsiteX3" fmla="*/ 2332036 w 2607159"/>
              <a:gd name="connsiteY3" fmla="*/ 275123 h 275123"/>
              <a:gd name="connsiteX4" fmla="*/ 0 w 2607159"/>
              <a:gd name="connsiteY4" fmla="*/ 275123 h 275123"/>
              <a:gd name="connsiteX5" fmla="*/ 0 w 2607159"/>
              <a:gd name="connsiteY5" fmla="*/ 0 h 275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07159" h="275123">
                <a:moveTo>
                  <a:pt x="0" y="0"/>
                </a:moveTo>
                <a:lnTo>
                  <a:pt x="2332036" y="0"/>
                </a:lnTo>
                <a:lnTo>
                  <a:pt x="2607159" y="137562"/>
                </a:lnTo>
                <a:lnTo>
                  <a:pt x="2332036" y="275123"/>
                </a:lnTo>
                <a:lnTo>
                  <a:pt x="0" y="275123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25400">
            <a:solidFill>
              <a:schemeClr val="accent2"/>
            </a:solidFill>
          </a:ln>
          <a:effectLst>
            <a:outerShdw blurRad="50800" dist="635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0" rIns="36000" bIns="0" rtlCol="0" anchor="ctr">
            <a:spAutoFit/>
          </a:bodyPr>
          <a:lstStyle/>
          <a:p>
            <a:pPr marL="0" marR="0" lvl="0" indent="0" algn="ctr" defTabSz="9143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ExecuteAsync</a:t>
            </a:r>
          </a:p>
        </p:txBody>
      </p:sp>
      <p:sp>
        <p:nvSpPr>
          <p:cNvPr id="39" name="Explosion: 14 Points 38">
            <a:extLst>
              <a:ext uri="{FF2B5EF4-FFF2-40B4-BE49-F238E27FC236}">
                <a16:creationId xmlns:a16="http://schemas.microsoft.com/office/drawing/2014/main" id="{726CC03A-7D6C-46EA-92A0-86DDE1A0107D}"/>
              </a:ext>
            </a:extLst>
          </p:cNvPr>
          <p:cNvSpPr/>
          <p:nvPr/>
        </p:nvSpPr>
        <p:spPr>
          <a:xfrm>
            <a:off x="404372" y="6044547"/>
            <a:ext cx="1474318" cy="622578"/>
          </a:xfrm>
          <a:prstGeom prst="irregularSeal2">
            <a:avLst/>
          </a:prstGeom>
          <a:solidFill>
            <a:schemeClr val="tx1"/>
          </a:solidFill>
          <a:ln>
            <a:solidFill>
              <a:srgbClr val="FF0000"/>
            </a:solidFill>
          </a:ln>
          <a:effectLst>
            <a:outerShdw blurRad="50800" dist="635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3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deploy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41003E8-A938-463D-86F0-FCED56AC68C0}"/>
              </a:ext>
            </a:extLst>
          </p:cNvPr>
          <p:cNvSpPr/>
          <p:nvPr/>
        </p:nvSpPr>
        <p:spPr>
          <a:xfrm>
            <a:off x="304221" y="4930886"/>
            <a:ext cx="495300" cy="465224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+mn-cs"/>
              </a:rPr>
              <a:t>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FA1939-92C3-48AC-93EE-5C93B552D70D}"/>
              </a:ext>
            </a:extLst>
          </p:cNvPr>
          <p:cNvSpPr txBox="1"/>
          <p:nvPr/>
        </p:nvSpPr>
        <p:spPr>
          <a:xfrm>
            <a:off x="826994" y="4729870"/>
            <a:ext cx="598241" cy="769441"/>
          </a:xfrm>
          <a:prstGeom prst="rect">
            <a:avLst/>
          </a:prstGeom>
          <a:noFill/>
          <a:effectLst>
            <a:outerShdw blurRad="50800" dist="88900" dir="2700000" algn="tl" rotWithShape="0">
              <a:schemeClr val="bg1">
                <a:alpha val="40000"/>
              </a:scheme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3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4400" b="1" i="0" u="none" strike="noStrike" kern="1200" cap="none" spc="0" normalizeH="0" baseline="0" noProof="0" dirty="0">
                <a:ln>
                  <a:noFill/>
                </a:ln>
                <a:solidFill>
                  <a:srgbClr val="0645A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⊂</a:t>
            </a:r>
            <a:endParaRPr kumimoji="0" lang="pt-PT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79007EFE-5D7A-41BC-9914-0012C2E39275}"/>
              </a:ext>
            </a:extLst>
          </p:cNvPr>
          <p:cNvSpPr/>
          <p:nvPr/>
        </p:nvSpPr>
        <p:spPr>
          <a:xfrm>
            <a:off x="2157928" y="1244459"/>
            <a:ext cx="1430895" cy="288147"/>
          </a:xfrm>
          <a:prstGeom prst="wedgeRectCallout">
            <a:avLst/>
          </a:prstGeom>
          <a:solidFill>
            <a:schemeClr val="tx1"/>
          </a:solidFill>
          <a:ln w="254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36000" tIns="36000" rIns="36000" bIns="36000" rtlCol="0" anchor="t">
            <a:spAutoFit/>
          </a:bodyPr>
          <a:lstStyle/>
          <a:p>
            <a:pPr marL="342889" marR="0" lvl="0" indent="-342889" algn="l" defTabSz="9143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square post-it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173AA0-1DC6-4E8A-8BC2-7BC8E1E52403}"/>
              </a:ext>
            </a:extLst>
          </p:cNvPr>
          <p:cNvSpPr txBox="1"/>
          <p:nvPr/>
        </p:nvSpPr>
        <p:spPr>
          <a:xfrm>
            <a:off x="596511" y="1816814"/>
            <a:ext cx="2825197" cy="95410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  <a:effectLst>
            <a:outerShdw blurRad="50800" dist="63500" dir="2700000" algn="tl" rotWithShape="0">
              <a:schemeClr val="bg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pPr marL="342889" marR="0" lvl="0" indent="-342889" algn="l" defTabSz="9143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slash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</a:p>
          <a:p>
            <a:pPr marL="800073" marR="0" lvl="1" indent="-342889" algn="l" defTabSz="9143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followed </a:t>
            </a:r>
          </a:p>
          <a:p>
            <a:pPr marL="342889" marR="0" lvl="0" indent="-342889" algn="l" defTabSz="9143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by </a:t>
            </a:r>
          </a:p>
          <a:p>
            <a:pPr marL="800073" marR="0" lvl="1" indent="-342889" algn="l" defTabSz="9143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two consecutive asterisks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445998E-B9E0-450B-B4CB-45822AEF0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781" y="1056976"/>
            <a:ext cx="2819089" cy="1233604"/>
          </a:xfrm>
          <a:prstGeom prst="rect">
            <a:avLst/>
          </a:prstGeom>
          <a:ln w="50800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127000" dir="2700000" algn="tl" rotWithShape="0">
              <a:schemeClr val="bg1">
                <a:alpha val="40000"/>
              </a:schemeClr>
            </a:out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8A7C638-5E21-411A-8DB8-B34B86A5195B}"/>
              </a:ext>
            </a:extLst>
          </p:cNvPr>
          <p:cNvGrpSpPr/>
          <p:nvPr/>
        </p:nvGrpSpPr>
        <p:grpSpPr>
          <a:xfrm>
            <a:off x="261442" y="4179726"/>
            <a:ext cx="1757548" cy="289586"/>
            <a:chOff x="5881666" y="1590687"/>
            <a:chExt cx="1757548" cy="289586"/>
          </a:xfrm>
        </p:grpSpPr>
        <p:sp>
          <p:nvSpPr>
            <p:cNvPr id="22" name="Retângulo 5">
              <a:extLst>
                <a:ext uri="{FF2B5EF4-FFF2-40B4-BE49-F238E27FC236}">
                  <a16:creationId xmlns:a16="http://schemas.microsoft.com/office/drawing/2014/main" id="{D6D9B7B9-E922-474A-9604-497F2E4C0AAE}"/>
                </a:ext>
              </a:extLst>
            </p:cNvPr>
            <p:cNvSpPr/>
            <p:nvPr/>
          </p:nvSpPr>
          <p:spPr>
            <a:xfrm>
              <a:off x="6081095" y="1603274"/>
              <a:ext cx="155811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3"/>
                </a:rPr>
                <a:t>entity framework plus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3" name="Picture 22" descr="Icon&#10;&#10;Description automatically generated">
              <a:extLst>
                <a:ext uri="{FF2B5EF4-FFF2-40B4-BE49-F238E27FC236}">
                  <a16:creationId xmlns:a16="http://schemas.microsoft.com/office/drawing/2014/main" id="{24B73C90-D5FA-44E4-A9BA-5A25A7089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1666" y="1590687"/>
              <a:ext cx="277000" cy="2770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2A5372C-BF23-4DD1-B84D-A97DCF885AD8}"/>
              </a:ext>
            </a:extLst>
          </p:cNvPr>
          <p:cNvGrpSpPr/>
          <p:nvPr/>
        </p:nvGrpSpPr>
        <p:grpSpPr>
          <a:xfrm>
            <a:off x="238309" y="3772837"/>
            <a:ext cx="1452384" cy="283293"/>
            <a:chOff x="5611636" y="5954426"/>
            <a:chExt cx="1452385" cy="283293"/>
          </a:xfrm>
        </p:grpSpPr>
        <p:pic>
          <p:nvPicPr>
            <p:cNvPr id="28" name="Picture 27" descr="Icon&#10;&#10;Description automatically generated">
              <a:extLst>
                <a:ext uri="{FF2B5EF4-FFF2-40B4-BE49-F238E27FC236}">
                  <a16:creationId xmlns:a16="http://schemas.microsoft.com/office/drawing/2014/main" id="{C14A7DDB-9D0A-42FA-8AE2-ECECEE19F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11636" y="5973306"/>
              <a:ext cx="495775" cy="264413"/>
            </a:xfrm>
            <a:prstGeom prst="rect">
              <a:avLst/>
            </a:prstGeom>
          </p:spPr>
        </p:pic>
        <p:sp>
          <p:nvSpPr>
            <p:cNvPr id="29" name="Retângulo 5">
              <a:extLst>
                <a:ext uri="{FF2B5EF4-FFF2-40B4-BE49-F238E27FC236}">
                  <a16:creationId xmlns:a16="http://schemas.microsoft.com/office/drawing/2014/main" id="{2C3464DC-863E-4361-935F-522237E7A133}"/>
                </a:ext>
              </a:extLst>
            </p:cNvPr>
            <p:cNvSpPr/>
            <p:nvPr/>
          </p:nvSpPr>
          <p:spPr>
            <a:xfrm>
              <a:off x="6107411" y="5954426"/>
              <a:ext cx="95661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6" action="ppaction://hlinkpres?slideindex=1&amp;slidetitle="/>
                </a:rPr>
                <a:t>introduction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DBE82E-A82D-4677-8A19-683B4B93F017}"/>
              </a:ext>
            </a:extLst>
          </p:cNvPr>
          <p:cNvGrpSpPr/>
          <p:nvPr/>
        </p:nvGrpSpPr>
        <p:grpSpPr>
          <a:xfrm>
            <a:off x="304221" y="3307233"/>
            <a:ext cx="1355442" cy="330654"/>
            <a:chOff x="421365" y="4900305"/>
            <a:chExt cx="1355443" cy="330654"/>
          </a:xfrm>
        </p:grpSpPr>
        <p:sp>
          <p:nvSpPr>
            <p:cNvPr id="32" name="Retângulo 5">
              <a:extLst>
                <a:ext uri="{FF2B5EF4-FFF2-40B4-BE49-F238E27FC236}">
                  <a16:creationId xmlns:a16="http://schemas.microsoft.com/office/drawing/2014/main" id="{6A7CEFA0-0CCF-4F88-9B65-C6508FBF8450}"/>
                </a:ext>
              </a:extLst>
            </p:cNvPr>
            <p:cNvSpPr/>
            <p:nvPr/>
          </p:nvSpPr>
          <p:spPr>
            <a:xfrm>
              <a:off x="702474" y="4953960"/>
              <a:ext cx="10743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7" action="ppaction://hlinkpres?slideindex=1&amp;slidetitle="/>
                </a:rPr>
                <a:t>functionalities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CEB76E67-591A-4CE5-8666-F4DF923D5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1365" y="4900305"/>
              <a:ext cx="276999" cy="27699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89B9DD3-97AA-4CD5-8C66-FFB990370CCC}"/>
              </a:ext>
            </a:extLst>
          </p:cNvPr>
          <p:cNvGrpSpPr/>
          <p:nvPr/>
        </p:nvGrpSpPr>
        <p:grpSpPr>
          <a:xfrm>
            <a:off x="290665" y="2916452"/>
            <a:ext cx="3350796" cy="299662"/>
            <a:chOff x="1643297" y="4045816"/>
            <a:chExt cx="3350796" cy="299662"/>
          </a:xfrm>
        </p:grpSpPr>
        <p:sp>
          <p:nvSpPr>
            <p:cNvPr id="35" name="CaixaDeTexto 17">
              <a:hlinkClick r:id="rId10" action="ppaction://program"/>
              <a:extLst>
                <a:ext uri="{FF2B5EF4-FFF2-40B4-BE49-F238E27FC236}">
                  <a16:creationId xmlns:a16="http://schemas.microsoft.com/office/drawing/2014/main" id="{C4FEBFE7-3F98-4DDB-B986-E3F0FBEC1A0E}"/>
                </a:ext>
              </a:extLst>
            </p:cNvPr>
            <p:cNvSpPr txBox="1"/>
            <p:nvPr/>
          </p:nvSpPr>
          <p:spPr>
            <a:xfrm>
              <a:off x="1980063" y="4103314"/>
              <a:ext cx="3014030" cy="184666"/>
            </a:xfrm>
            <a:prstGeom prst="rect">
              <a:avLst/>
            </a:prstGeom>
            <a:noFill/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sng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  <a:hlinkClick r:id="rId11" action="ppaction://hlinkfile"/>
                </a:rPr>
                <a:t>D:\A1_research\C2_c0dice\B1_jmeter\A1_install</a:t>
              </a:r>
              <a:endParaRPr kumimoji="0" lang="en-US" sz="1200" b="0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pic>
          <p:nvPicPr>
            <p:cNvPr id="37" name="Imagem 18">
              <a:hlinkClick r:id="rId10" action="ppaction://program"/>
              <a:extLst>
                <a:ext uri="{FF2B5EF4-FFF2-40B4-BE49-F238E27FC236}">
                  <a16:creationId xmlns:a16="http://schemas.microsoft.com/office/drawing/2014/main" id="{9DA85EDB-3BB2-4480-9EAC-60E04204F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3297" y="4045816"/>
              <a:ext cx="295651" cy="299662"/>
            </a:xfrm>
            <a:prstGeom prst="rect">
              <a:avLst/>
            </a:prstGeom>
          </p:spPr>
        </p:pic>
      </p:grpSp>
      <p:sp>
        <p:nvSpPr>
          <p:cNvPr id="24" name="Texto Explicativo 1 23"/>
          <p:cNvSpPr/>
          <p:nvPr/>
        </p:nvSpPr>
        <p:spPr>
          <a:xfrm flipH="1">
            <a:off x="321498" y="5499311"/>
            <a:ext cx="1682631" cy="442035"/>
          </a:xfrm>
          <a:prstGeom prst="borderCallout1">
            <a:avLst>
              <a:gd name="adj1" fmla="val 57951"/>
              <a:gd name="adj2" fmla="val -2146"/>
              <a:gd name="adj3" fmla="val -108706"/>
              <a:gd name="adj4" fmla="val -25813"/>
            </a:avLst>
          </a:prstGeom>
          <a:solidFill>
            <a:schemeClr val="tx1"/>
          </a:solidFill>
          <a:ln w="25400">
            <a:solidFill>
              <a:schemeClr val="tx2"/>
            </a:solidFill>
          </a:ln>
          <a:effectLst>
            <a:outerShdw blurRad="50800" dist="635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spAutoFit/>
          </a:bodyPr>
          <a:lstStyle/>
          <a:p>
            <a:pPr marL="228592" marR="0" lvl="0" indent="-228592" algn="just" defTabSz="9143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every key-frame</a:t>
            </a:r>
          </a:p>
          <a:p>
            <a:pPr marL="228592" marR="0" lvl="0" indent="-228592" algn="just" defTabSz="9143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defines the operation </a:t>
            </a:r>
          </a:p>
        </p:txBody>
      </p:sp>
      <p:cxnSp>
        <p:nvCxnSpPr>
          <p:cNvPr id="26" name="Conector Angulado 25"/>
          <p:cNvCxnSpPr>
            <a:stCxn id="3" idx="1"/>
          </p:cNvCxnSpPr>
          <p:nvPr/>
        </p:nvCxnSpPr>
        <p:spPr>
          <a:xfrm rot="10800000" flipH="1">
            <a:off x="3949147" y="3636580"/>
            <a:ext cx="3460441" cy="742678"/>
          </a:xfrm>
          <a:prstGeom prst="bentConnector3">
            <a:avLst>
              <a:gd name="adj1" fmla="val 32839"/>
            </a:avLst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/>
          <p:cNvSpPr/>
          <p:nvPr/>
        </p:nvSpPr>
        <p:spPr>
          <a:xfrm>
            <a:off x="4222781" y="2693963"/>
            <a:ext cx="2047445" cy="444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Speech Bubble: Rectangle 43">
            <a:extLst>
              <a:ext uri="{FF2B5EF4-FFF2-40B4-BE49-F238E27FC236}">
                <a16:creationId xmlns:a16="http://schemas.microsoft.com/office/drawing/2014/main" id="{F6BD38D4-616B-4E52-AF29-D8B40FBECD17}"/>
              </a:ext>
            </a:extLst>
          </p:cNvPr>
          <p:cNvSpPr/>
          <p:nvPr/>
        </p:nvSpPr>
        <p:spPr>
          <a:xfrm>
            <a:off x="9116363" y="1155794"/>
            <a:ext cx="973655" cy="442035"/>
          </a:xfrm>
          <a:prstGeom prst="wedgeRectCallout">
            <a:avLst>
              <a:gd name="adj1" fmla="val 37971"/>
              <a:gd name="adj2" fmla="val 86512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>
            <a:outerShdw blurRad="50800" dist="63500" dir="2700000" algn="tl" rotWithShape="0">
              <a:schemeClr val="bg1">
                <a:alpha val="40000"/>
              </a:schemeClr>
            </a:outerShdw>
          </a:effectLst>
        </p:spPr>
        <p:txBody>
          <a:bodyPr wrap="none" lIns="36000" tIns="36000" rIns="36000" bIns="36000" rtlCol="0">
            <a:spAutoFit/>
          </a:bodyPr>
          <a:lstStyle/>
          <a:p>
            <a:pPr marL="228592" marR="0" lvl="0" indent="-228592" algn="l" defTabSz="9143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download </a:t>
            </a:r>
          </a:p>
          <a:p>
            <a:pPr marL="685776" marR="0" lvl="1" indent="-228592" algn="l" defTabSz="9143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exe</a:t>
            </a:r>
          </a:p>
        </p:txBody>
      </p:sp>
      <p:sp>
        <p:nvSpPr>
          <p:cNvPr id="46" name="Speech Bubble: Rectangle 45">
            <a:extLst>
              <a:ext uri="{FF2B5EF4-FFF2-40B4-BE49-F238E27FC236}">
                <a16:creationId xmlns:a16="http://schemas.microsoft.com/office/drawing/2014/main" id="{15AAAA5B-560F-4C04-8412-8AC4C406E504}"/>
              </a:ext>
            </a:extLst>
          </p:cNvPr>
          <p:cNvSpPr/>
          <p:nvPr/>
        </p:nvSpPr>
        <p:spPr>
          <a:xfrm>
            <a:off x="8424446" y="1351608"/>
            <a:ext cx="412540" cy="246221"/>
          </a:xfrm>
          <a:prstGeom prst="wedgeRectCallout">
            <a:avLst>
              <a:gd name="adj1" fmla="val 50293"/>
              <a:gd name="adj2" fmla="val 102854"/>
            </a:avLst>
          </a:prstGeom>
          <a:solidFill>
            <a:schemeClr val="tx1"/>
          </a:solidFill>
          <a:ln w="127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63500" dir="2700000" algn="tl" rotWithShape="0">
              <a:schemeClr val="bg1">
                <a:alpha val="40000"/>
              </a:schemeClr>
            </a:outerShdw>
          </a:effectLst>
        </p:spPr>
        <p:txBody>
          <a:bodyPr wrap="none" lIns="36000" tIns="0" rIns="36000" bIns="0" rtlCol="0" anchor="ctr">
            <a:spAutoFit/>
          </a:bodyPr>
          <a:lstStyle/>
          <a:p>
            <a:pPr marL="0" marR="0" lvl="0" indent="0" algn="l" defTabSz="9143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why</a:t>
            </a:r>
          </a:p>
        </p:txBody>
      </p:sp>
      <p:sp>
        <p:nvSpPr>
          <p:cNvPr id="47" name="Speech Bubble: Rectangle 46">
            <a:extLst>
              <a:ext uri="{FF2B5EF4-FFF2-40B4-BE49-F238E27FC236}">
                <a16:creationId xmlns:a16="http://schemas.microsoft.com/office/drawing/2014/main" id="{FB1F092E-1B0D-4BB5-806F-AA343368C3AF}"/>
              </a:ext>
            </a:extLst>
          </p:cNvPr>
          <p:cNvSpPr/>
          <p:nvPr/>
        </p:nvSpPr>
        <p:spPr>
          <a:xfrm>
            <a:off x="10325013" y="1155794"/>
            <a:ext cx="973655" cy="442035"/>
          </a:xfrm>
          <a:prstGeom prst="wedgeRectCallout">
            <a:avLst>
              <a:gd name="adj1" fmla="val 37971"/>
              <a:gd name="adj2" fmla="val 86512"/>
            </a:avLst>
          </a:prstGeom>
          <a:solidFill>
            <a:schemeClr val="tx1"/>
          </a:solidFill>
          <a:ln>
            <a:solidFill>
              <a:schemeClr val="accent2">
                <a:lumMod val="75000"/>
              </a:schemeClr>
            </a:solidFill>
          </a:ln>
          <a:effectLst>
            <a:outerShdw blurRad="50800" dist="63500" dir="2700000" algn="tl" rotWithShape="0">
              <a:schemeClr val="bg1">
                <a:alpha val="40000"/>
              </a:schemeClr>
            </a:outerShdw>
          </a:effectLst>
        </p:spPr>
        <p:txBody>
          <a:bodyPr wrap="none" lIns="36000" tIns="36000" rIns="36000" bIns="36000" rtlCol="0">
            <a:spAutoFit/>
          </a:bodyPr>
          <a:lstStyle/>
          <a:p>
            <a:pPr marL="228592" marR="0" lvl="0" indent="-228592" algn="l" defTabSz="9143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download </a:t>
            </a:r>
          </a:p>
          <a:p>
            <a:pPr marL="685776" marR="0" lvl="1" indent="-228592" algn="l" defTabSz="9143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exe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E284B9F-C4D8-A57A-BF8B-CF836910A207}"/>
              </a:ext>
            </a:extLst>
          </p:cNvPr>
          <p:cNvGrpSpPr/>
          <p:nvPr/>
        </p:nvGrpSpPr>
        <p:grpSpPr>
          <a:xfrm>
            <a:off x="1797877" y="3763539"/>
            <a:ext cx="944016" cy="286297"/>
            <a:chOff x="2738297" y="4386269"/>
            <a:chExt cx="944016" cy="2862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D5766B8-790D-759C-ADD6-4326FD84D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1E1F20"/>
                </a:clrFrom>
                <a:clrTo>
                  <a:srgbClr val="1E1F2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738297" y="4386269"/>
              <a:ext cx="217052" cy="274320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CC32A992-D5D5-61BD-D9A8-230175E6B43D}"/>
                </a:ext>
              </a:extLst>
            </p:cNvPr>
            <p:cNvSpPr/>
            <p:nvPr/>
          </p:nvSpPr>
          <p:spPr>
            <a:xfrm>
              <a:off x="2928581" y="4395567"/>
              <a:ext cx="75373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  <a:hlinkClick r:id="rId14" action="ppaction://hlinksldjump"/>
                </a:rPr>
                <a:t>build-exe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416EAEF-D73C-1B4B-6613-895962B3B06F}"/>
              </a:ext>
            </a:extLst>
          </p:cNvPr>
          <p:cNvGrpSpPr/>
          <p:nvPr/>
        </p:nvGrpSpPr>
        <p:grpSpPr>
          <a:xfrm>
            <a:off x="304221" y="4578790"/>
            <a:ext cx="616475" cy="215444"/>
            <a:chOff x="3185324" y="4875184"/>
            <a:chExt cx="616475" cy="215444"/>
          </a:xfrm>
        </p:grpSpPr>
        <p:pic>
          <p:nvPicPr>
            <p:cNvPr id="8" name="Picture 2" descr="Citekeeper Is A Crowdsourced - Play Icon White Png (841x764), Png Download">
              <a:extLst>
                <a:ext uri="{FF2B5EF4-FFF2-40B4-BE49-F238E27FC236}">
                  <a16:creationId xmlns:a16="http://schemas.microsoft.com/office/drawing/2014/main" id="{53F747F5-8112-4BCE-7DCC-A69372F4C7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5324" y="4899831"/>
              <a:ext cx="182880" cy="166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tângulo 5">
              <a:extLst>
                <a:ext uri="{FF2B5EF4-FFF2-40B4-BE49-F238E27FC236}">
                  <a16:creationId xmlns:a16="http://schemas.microsoft.com/office/drawing/2014/main" id="{13F14E3A-2447-8E89-E7FE-CE197AD1B9F0}"/>
                </a:ext>
              </a:extLst>
            </p:cNvPr>
            <p:cNvSpPr/>
            <p:nvPr/>
          </p:nvSpPr>
          <p:spPr>
            <a:xfrm>
              <a:off x="3304547" y="4875184"/>
              <a:ext cx="49725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  <a:hlinkClick r:id="rId16" action="ppaction://hlinkfile"/>
                </a:rPr>
                <a:t>zig help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sp>
        <p:nvSpPr>
          <p:cNvPr id="3" name="Right Brace 2">
            <a:extLst>
              <a:ext uri="{FF2B5EF4-FFF2-40B4-BE49-F238E27FC236}">
                <a16:creationId xmlns:a16="http://schemas.microsoft.com/office/drawing/2014/main" id="{28F89B6D-FD21-4FB5-B0CE-885E5C11A610}"/>
              </a:ext>
            </a:extLst>
          </p:cNvPr>
          <p:cNvSpPr/>
          <p:nvPr/>
        </p:nvSpPr>
        <p:spPr>
          <a:xfrm>
            <a:off x="3829878" y="4179726"/>
            <a:ext cx="119270" cy="399064"/>
          </a:xfrm>
          <a:prstGeom prst="rightBrac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0738452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67789</TotalTime>
  <Words>130</Words>
  <Application>Microsoft Office PowerPoint</Application>
  <PresentationFormat>Widescreen</PresentationFormat>
  <Paragraphs>81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Consolas</vt:lpstr>
      <vt:lpstr>Wingdings</vt:lpstr>
      <vt:lpstr>Tema do Office</vt:lpstr>
      <vt:lpstr>Office Theme</vt:lpstr>
      <vt:lpstr>1. git flows</vt:lpstr>
      <vt:lpstr>2. what</vt:lpstr>
      <vt:lpstr>3. versions</vt:lpstr>
      <vt:lpstr>4. flow</vt:lpstr>
      <vt:lpstr>5. reference</vt:lpstr>
      <vt:lpstr>Z. template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Evaristo</dc:creator>
  <cp:lastModifiedBy>Evaristo</cp:lastModifiedBy>
  <cp:revision>1131</cp:revision>
  <dcterms:created xsi:type="dcterms:W3CDTF">2019-03-25T09:18:39Z</dcterms:created>
  <dcterms:modified xsi:type="dcterms:W3CDTF">2024-06-20T16:13:17Z</dcterms:modified>
</cp:coreProperties>
</file>